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4264" r:id="rId1"/>
  </p:sldMasterIdLst>
  <p:notesMasterIdLst>
    <p:notesMasterId r:id="rId70"/>
  </p:notesMasterIdLst>
  <p:sldIdLst>
    <p:sldId id="516" r:id="rId2"/>
    <p:sldId id="649" r:id="rId3"/>
    <p:sldId id="650" r:id="rId4"/>
    <p:sldId id="749" r:id="rId5"/>
    <p:sldId id="781" r:id="rId6"/>
    <p:sldId id="744" r:id="rId7"/>
    <p:sldId id="745" r:id="rId8"/>
    <p:sldId id="750" r:id="rId9"/>
    <p:sldId id="740" r:id="rId10"/>
    <p:sldId id="741" r:id="rId11"/>
    <p:sldId id="742" r:id="rId12"/>
    <p:sldId id="743" r:id="rId13"/>
    <p:sldId id="651" r:id="rId14"/>
    <p:sldId id="646" r:id="rId15"/>
    <p:sldId id="656" r:id="rId16"/>
    <p:sldId id="652" r:id="rId17"/>
    <p:sldId id="653" r:id="rId18"/>
    <p:sldId id="654" r:id="rId19"/>
    <p:sldId id="655" r:id="rId20"/>
    <p:sldId id="657" r:id="rId21"/>
    <p:sldId id="658" r:id="rId22"/>
    <p:sldId id="647" r:id="rId23"/>
    <p:sldId id="659" r:id="rId24"/>
    <p:sldId id="660" r:id="rId25"/>
    <p:sldId id="661" r:id="rId26"/>
    <p:sldId id="664" r:id="rId27"/>
    <p:sldId id="748" r:id="rId28"/>
    <p:sldId id="648" r:id="rId29"/>
    <p:sldId id="662" r:id="rId30"/>
    <p:sldId id="746" r:id="rId31"/>
    <p:sldId id="663" r:id="rId32"/>
    <p:sldId id="747" r:id="rId33"/>
    <p:sldId id="757" r:id="rId34"/>
    <p:sldId id="758" r:id="rId35"/>
    <p:sldId id="681" r:id="rId36"/>
    <p:sldId id="759" r:id="rId37"/>
    <p:sldId id="671" r:id="rId38"/>
    <p:sldId id="760" r:id="rId39"/>
    <p:sldId id="761" r:id="rId40"/>
    <p:sldId id="672" r:id="rId41"/>
    <p:sldId id="673" r:id="rId42"/>
    <p:sldId id="674" r:id="rId43"/>
    <p:sldId id="675" r:id="rId44"/>
    <p:sldId id="762" r:id="rId45"/>
    <p:sldId id="763" r:id="rId46"/>
    <p:sldId id="764" r:id="rId47"/>
    <p:sldId id="765" r:id="rId48"/>
    <p:sldId id="770" r:id="rId49"/>
    <p:sldId id="771" r:id="rId50"/>
    <p:sldId id="772" r:id="rId51"/>
    <p:sldId id="676" r:id="rId52"/>
    <p:sldId id="677" r:id="rId53"/>
    <p:sldId id="773" r:id="rId54"/>
    <p:sldId id="678" r:id="rId55"/>
    <p:sldId id="774" r:id="rId56"/>
    <p:sldId id="679" r:id="rId57"/>
    <p:sldId id="775" r:id="rId58"/>
    <p:sldId id="776" r:id="rId59"/>
    <p:sldId id="777" r:id="rId60"/>
    <p:sldId id="778" r:id="rId61"/>
    <p:sldId id="779" r:id="rId62"/>
    <p:sldId id="680" r:id="rId63"/>
    <p:sldId id="780" r:id="rId64"/>
    <p:sldId id="665" r:id="rId65"/>
    <p:sldId id="666" r:id="rId66"/>
    <p:sldId id="667" r:id="rId67"/>
    <p:sldId id="668" r:id="rId68"/>
    <p:sldId id="782"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onsolas" panose="020B0609020204030204" pitchFamily="49" charset="0"/>
      <p:regular r:id="rId77"/>
      <p:bold r:id="rId78"/>
      <p:italic r:id="rId79"/>
      <p:boldItalic r:id="rId80"/>
    </p:embeddedFont>
    <p:embeddedFont>
      <p:font typeface="DejaVu Sans" panose="020B0603030804020204" pitchFamily="34" charset="0"/>
      <p:regular r:id="rId81"/>
      <p:bold r:id="rId82"/>
      <p:italic r:id="rId83"/>
      <p:boldItalic r:id="rId84"/>
    </p:embeddedFont>
    <p:embeddedFont>
      <p:font typeface="DejaVu Sans Mono" panose="020B0609030804020204" pitchFamily="49" charset="0"/>
      <p:regular r:id="rId85"/>
      <p:bold r:id="rId86"/>
      <p:italic r:id="rId87"/>
      <p:boldItalic r:id="rId88"/>
    </p:embeddedFont>
    <p:embeddedFont>
      <p:font typeface="Exo 2" panose="00000500000000000000" pitchFamily="2" charset="0"/>
      <p:regular r:id="rId89"/>
      <p:bold r:id="rId90"/>
      <p:italic r:id="rId91"/>
      <p:boldItalic r:id="rId92"/>
    </p:embeddedFont>
    <p:embeddedFont>
      <p:font typeface="Open Sans" panose="020B0606030504020204" pitchFamily="34" charset="0"/>
      <p:regular r:id="rId93"/>
      <p:bold r:id="rId94"/>
      <p:italic r:id="rId95"/>
      <p:boldItalic r:id="rId9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92D050"/>
    <a:srgbClr val="F3A7A1"/>
    <a:srgbClr val="ECEEEF"/>
    <a:srgbClr val="ED7D3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Ênfas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Estilo Médio 1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Estilo Claro 2 - Ênfas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Estilo Médio 2 - Ênfas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Estilo E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5191" autoAdjust="0"/>
  </p:normalViewPr>
  <p:slideViewPr>
    <p:cSldViewPr>
      <p:cViewPr varScale="1">
        <p:scale>
          <a:sx n="55" d="100"/>
          <a:sy n="55" d="100"/>
        </p:scale>
        <p:origin x="78" y="804"/>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font" Target="fonts/font23.fntdata"/><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AutoShape 1">
            <a:extLst>
              <a:ext uri="{FF2B5EF4-FFF2-40B4-BE49-F238E27FC236}">
                <a16:creationId xmlns:a16="http://schemas.microsoft.com/office/drawing/2014/main" id="{8EF4950F-36D3-48E1-BB1A-DB485078FA5D}"/>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buClr>
                <a:srgbClr val="000000"/>
              </a:buClr>
              <a:buSzPct val="100000"/>
              <a:buFont typeface="Times New Roman" panose="02020603050405020304" pitchFamily="18" charset="0"/>
              <a:buNone/>
              <a:defRPr/>
            </a:pPr>
            <a:endParaRPr lang="pt-BR" altLang="pt-BR"/>
          </a:p>
        </p:txBody>
      </p:sp>
      <p:sp>
        <p:nvSpPr>
          <p:cNvPr id="2051" name="Rectangle 2">
            <a:extLst>
              <a:ext uri="{FF2B5EF4-FFF2-40B4-BE49-F238E27FC236}">
                <a16:creationId xmlns:a16="http://schemas.microsoft.com/office/drawing/2014/main" id="{6C3CFE85-D907-45C3-9F61-5A7D0A348826}"/>
              </a:ext>
            </a:extLst>
          </p:cNvPr>
          <p:cNvSpPr>
            <a:spLocks noGrp="1" noRot="1" noChangeAspect="1" noChangeArrowheads="1"/>
          </p:cNvSpPr>
          <p:nvPr>
            <p:ph type="sldImg"/>
          </p:nvPr>
        </p:nvSpPr>
        <p:spPr bwMode="auto">
          <a:xfrm>
            <a:off x="0" y="695325"/>
            <a:ext cx="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3">
            <a:extLst>
              <a:ext uri="{FF2B5EF4-FFF2-40B4-BE49-F238E27FC236}">
                <a16:creationId xmlns:a16="http://schemas.microsoft.com/office/drawing/2014/main" id="{6DF27C80-105B-43D7-A804-E78FB68304BD}"/>
              </a:ext>
            </a:extLst>
          </p:cNvPr>
          <p:cNvSpPr>
            <a:spLocks noGrp="1" noChangeArrowheads="1"/>
          </p:cNvSpPr>
          <p:nvPr>
            <p:ph type="body"/>
          </p:nvPr>
        </p:nvSpPr>
        <p:spPr bwMode="auto">
          <a:xfrm>
            <a:off x="685800" y="4343400"/>
            <a:ext cx="5483225" cy="411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pt-BR" noProof="0"/>
          </a:p>
        </p:txBody>
      </p:sp>
      <p:sp>
        <p:nvSpPr>
          <p:cNvPr id="3076" name="Rectangle 4">
            <a:extLst>
              <a:ext uri="{FF2B5EF4-FFF2-40B4-BE49-F238E27FC236}">
                <a16:creationId xmlns:a16="http://schemas.microsoft.com/office/drawing/2014/main" id="{930CA330-EEAF-4E58-A8D7-F947727A1134}"/>
              </a:ext>
            </a:extLst>
          </p:cNvPr>
          <p:cNvSpPr>
            <a:spLocks noGrp="1" noChangeArrowheads="1"/>
          </p:cNvSpPr>
          <p:nvPr>
            <p:ph type="hdr"/>
          </p:nvPr>
        </p:nvSpPr>
        <p:spPr bwMode="auto">
          <a:xfrm>
            <a:off x="0" y="0"/>
            <a:ext cx="29733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fontAlgn="auto" hangingPunct="1">
              <a:lnSpc>
                <a:spcPct val="95000"/>
              </a:lnSpc>
              <a:spcBef>
                <a:spcPts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Segoe UI" panose="020B0502040204020203" pitchFamily="34" charset="0"/>
              </a:defRPr>
            </a:lvl1pPr>
          </a:lstStyle>
          <a:p>
            <a:pPr>
              <a:defRPr/>
            </a:pPr>
            <a:endParaRPr lang="pt-BR"/>
          </a:p>
        </p:txBody>
      </p:sp>
      <p:sp>
        <p:nvSpPr>
          <p:cNvPr id="3077" name="Rectangle 5">
            <a:extLst>
              <a:ext uri="{FF2B5EF4-FFF2-40B4-BE49-F238E27FC236}">
                <a16:creationId xmlns:a16="http://schemas.microsoft.com/office/drawing/2014/main" id="{B87ABB99-6271-481D-89F3-51B90740D2BD}"/>
              </a:ext>
            </a:extLst>
          </p:cNvPr>
          <p:cNvSpPr>
            <a:spLocks noGrp="1" noChangeArrowheads="1"/>
          </p:cNvSpPr>
          <p:nvPr>
            <p:ph type="dt"/>
          </p:nvPr>
        </p:nvSpPr>
        <p:spPr bwMode="auto">
          <a:xfrm>
            <a:off x="3881438" y="0"/>
            <a:ext cx="2973387"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fontAlgn="auto" hangingPunct="1">
              <a:lnSpc>
                <a:spcPct val="95000"/>
              </a:lnSpc>
              <a:spcBef>
                <a:spcPts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Segoe UI" panose="020B0502040204020203" pitchFamily="34" charset="0"/>
              </a:defRPr>
            </a:lvl1pPr>
          </a:lstStyle>
          <a:p>
            <a:pPr>
              <a:defRPr/>
            </a:pPr>
            <a:endParaRPr lang="pt-BR"/>
          </a:p>
        </p:txBody>
      </p:sp>
      <p:sp>
        <p:nvSpPr>
          <p:cNvPr id="3078" name="Rectangle 6">
            <a:extLst>
              <a:ext uri="{FF2B5EF4-FFF2-40B4-BE49-F238E27FC236}">
                <a16:creationId xmlns:a16="http://schemas.microsoft.com/office/drawing/2014/main" id="{7065E87F-8A55-49C4-8667-810F4B9C1157}"/>
              </a:ext>
            </a:extLst>
          </p:cNvPr>
          <p:cNvSpPr>
            <a:spLocks noGrp="1" noChangeArrowheads="1"/>
          </p:cNvSpPr>
          <p:nvPr>
            <p:ph type="ftr"/>
          </p:nvPr>
        </p:nvSpPr>
        <p:spPr bwMode="auto">
          <a:xfrm>
            <a:off x="0" y="8686800"/>
            <a:ext cx="29733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fontAlgn="auto" hangingPunct="1">
              <a:lnSpc>
                <a:spcPct val="95000"/>
              </a:lnSpc>
              <a:spcBef>
                <a:spcPts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Segoe UI" panose="020B0502040204020203" pitchFamily="34" charset="0"/>
              </a:defRPr>
            </a:lvl1pPr>
          </a:lstStyle>
          <a:p>
            <a:pPr>
              <a:defRPr/>
            </a:pPr>
            <a:endParaRPr lang="pt-BR"/>
          </a:p>
        </p:txBody>
      </p:sp>
      <p:sp>
        <p:nvSpPr>
          <p:cNvPr id="3079" name="Rectangle 7">
            <a:extLst>
              <a:ext uri="{FF2B5EF4-FFF2-40B4-BE49-F238E27FC236}">
                <a16:creationId xmlns:a16="http://schemas.microsoft.com/office/drawing/2014/main" id="{E70686BB-D7C2-4A98-8138-6399C8DAFDAD}"/>
              </a:ext>
            </a:extLst>
          </p:cNvPr>
          <p:cNvSpPr>
            <a:spLocks noGrp="1" noChangeArrowheads="1"/>
          </p:cNvSpPr>
          <p:nvPr>
            <p:ph type="sldNum"/>
          </p:nvPr>
        </p:nvSpPr>
        <p:spPr bwMode="auto">
          <a:xfrm>
            <a:off x="3881438" y="8686800"/>
            <a:ext cx="2973387"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fontAlgn="auto" hangingPunct="1">
              <a:lnSpc>
                <a:spcPct val="95000"/>
              </a:lnSpc>
              <a:spcBef>
                <a:spcPts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cs typeface="Segoe UI" panose="020B0502040204020203" pitchFamily="34" charset="0"/>
              </a:defRPr>
            </a:lvl1pPr>
          </a:lstStyle>
          <a:p>
            <a:pPr>
              <a:defRPr/>
            </a:pPr>
            <a:fld id="{226F9BCE-0EA6-4E9B-9B72-F516760D2D4E}" type="slidenum">
              <a:rPr lang="pt-BR"/>
              <a:pPr>
                <a:defRPr/>
              </a:pPr>
              <a:t>‹nº›</a:t>
            </a:fld>
            <a:endParaRPr lang="pt-BR"/>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247BB7B-CE42-437D-9BE6-F35DC629F79E}" type="slidenum">
              <a:rPr lang="pt-BR" altLang="pt-BR"/>
              <a:pPr/>
              <a:t>16</a:t>
            </a:fld>
            <a:endParaRPr lang="pt-BR" altLang="pt-BR"/>
          </a:p>
        </p:txBody>
      </p:sp>
      <p:sp>
        <p:nvSpPr>
          <p:cNvPr id="4812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25792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E47A6A-E15F-4ECD-A2A2-C61CE87E76B9}"/>
              </a:ext>
            </a:extLst>
          </p:cNvPr>
          <p:cNvSpPr>
            <a:spLocks noGrp="1" noChangeArrowheads="1"/>
          </p:cNvSpPr>
          <p:nvPr>
            <p:ph type="sldNum"/>
          </p:nvPr>
        </p:nvSpPr>
        <p:spPr>
          <a:ln/>
        </p:spPr>
        <p:txBody>
          <a:bodyPr/>
          <a:lstStyle/>
          <a:p>
            <a:fld id="{5D33873E-132C-4E87-B3C8-DAD1F54FBBD7}" type="slidenum">
              <a:rPr lang="pt-BR" altLang="pt-BR"/>
              <a:pPr/>
              <a:t>54</a:t>
            </a:fld>
            <a:endParaRPr lang="pt-BR" altLang="pt-BR"/>
          </a:p>
        </p:txBody>
      </p:sp>
      <p:sp>
        <p:nvSpPr>
          <p:cNvPr id="55297" name="Rectangle 1">
            <a:extLst>
              <a:ext uri="{FF2B5EF4-FFF2-40B4-BE49-F238E27FC236}">
                <a16:creationId xmlns:a16="http://schemas.microsoft.com/office/drawing/2014/main" id="{F0B451E8-7219-46BC-857D-58354D2F459E}"/>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Rectangle 2">
            <a:extLst>
              <a:ext uri="{FF2B5EF4-FFF2-40B4-BE49-F238E27FC236}">
                <a16:creationId xmlns:a16="http://schemas.microsoft.com/office/drawing/2014/main" id="{56A6F93B-BB97-41BD-8AAE-132FFC196983}"/>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1106092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55B9C1-6420-4F51-80C4-5C54B4E2C2FB}"/>
              </a:ext>
            </a:extLst>
          </p:cNvPr>
          <p:cNvSpPr>
            <a:spLocks noGrp="1" noChangeArrowheads="1"/>
          </p:cNvSpPr>
          <p:nvPr>
            <p:ph type="sldNum"/>
          </p:nvPr>
        </p:nvSpPr>
        <p:spPr>
          <a:ln/>
        </p:spPr>
        <p:txBody>
          <a:bodyPr/>
          <a:lstStyle/>
          <a:p>
            <a:fld id="{E7E91913-E197-4533-AEDE-840BE093CDD4}" type="slidenum">
              <a:rPr lang="pt-BR" altLang="pt-BR"/>
              <a:pPr/>
              <a:t>56</a:t>
            </a:fld>
            <a:endParaRPr lang="pt-BR" altLang="pt-BR"/>
          </a:p>
        </p:txBody>
      </p:sp>
      <p:sp>
        <p:nvSpPr>
          <p:cNvPr id="59393" name="Rectangle 1">
            <a:extLst>
              <a:ext uri="{FF2B5EF4-FFF2-40B4-BE49-F238E27FC236}">
                <a16:creationId xmlns:a16="http://schemas.microsoft.com/office/drawing/2014/main" id="{E1FDE132-A222-44FA-8326-9A221A03F840}"/>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Rectangle 2">
            <a:extLst>
              <a:ext uri="{FF2B5EF4-FFF2-40B4-BE49-F238E27FC236}">
                <a16:creationId xmlns:a16="http://schemas.microsoft.com/office/drawing/2014/main" id="{520780D4-5483-469E-8E5B-B864E689ECB8}"/>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3532024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B71B40-7FF1-46A8-A231-1FDEDFDB149B}"/>
              </a:ext>
            </a:extLst>
          </p:cNvPr>
          <p:cNvSpPr>
            <a:spLocks noGrp="1" noChangeArrowheads="1"/>
          </p:cNvSpPr>
          <p:nvPr>
            <p:ph type="sldNum"/>
          </p:nvPr>
        </p:nvSpPr>
        <p:spPr>
          <a:ln/>
        </p:spPr>
        <p:txBody>
          <a:bodyPr/>
          <a:lstStyle/>
          <a:p>
            <a:fld id="{CD61451D-B80F-4148-A677-88268C79A441}" type="slidenum">
              <a:rPr lang="pt-BR" altLang="pt-BR"/>
              <a:pPr/>
              <a:t>62</a:t>
            </a:fld>
            <a:endParaRPr lang="pt-BR" altLang="pt-BR"/>
          </a:p>
        </p:txBody>
      </p:sp>
      <p:sp>
        <p:nvSpPr>
          <p:cNvPr id="63489" name="Rectangle 1">
            <a:extLst>
              <a:ext uri="{FF2B5EF4-FFF2-40B4-BE49-F238E27FC236}">
                <a16:creationId xmlns:a16="http://schemas.microsoft.com/office/drawing/2014/main" id="{7B5E62FF-F530-454A-A66F-C1B92765CA4D}"/>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Rectangle 2">
            <a:extLst>
              <a:ext uri="{FF2B5EF4-FFF2-40B4-BE49-F238E27FC236}">
                <a16:creationId xmlns:a16="http://schemas.microsoft.com/office/drawing/2014/main" id="{4C98AF8E-DA87-401D-BBCD-38940D8D45C1}"/>
              </a:ext>
            </a:extLst>
          </p:cNvPr>
          <p:cNvSpPr txBox="1">
            <a:spLocks noGrp="1" noChangeArrowheads="1"/>
          </p:cNvSpPr>
          <p:nvPr>
            <p:ph type="body" idx="1"/>
          </p:nvPr>
        </p:nvSpPr>
        <p:spPr bwMode="auto">
          <a:xfrm>
            <a:off x="755650" y="5078413"/>
            <a:ext cx="6048375" cy="4721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596108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C3A0D41-1A47-4C22-BE72-B1A1DF9F1CF3}" type="slidenum">
              <a:rPr lang="pt-BR" altLang="pt-BR"/>
              <a:pPr/>
              <a:t>17</a:t>
            </a:fld>
            <a:endParaRPr lang="pt-BR" altLang="pt-BR"/>
          </a:p>
        </p:txBody>
      </p:sp>
      <p:sp>
        <p:nvSpPr>
          <p:cNvPr id="4915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2867957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0DC2E42-3C67-4651-B9BD-2451AFD957E2}" type="slidenum">
              <a:rPr lang="pt-BR" altLang="pt-BR"/>
              <a:pPr/>
              <a:t>18</a:t>
            </a:fld>
            <a:endParaRPr lang="pt-BR" altLang="pt-BR"/>
          </a:p>
        </p:txBody>
      </p:sp>
      <p:sp>
        <p:nvSpPr>
          <p:cNvPr id="5017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179311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1417F3-0EA7-404B-BBA2-A702E599569E}"/>
              </a:ext>
            </a:extLst>
          </p:cNvPr>
          <p:cNvSpPr>
            <a:spLocks noGrp="1" noChangeArrowheads="1"/>
          </p:cNvSpPr>
          <p:nvPr>
            <p:ph type="sldNum"/>
          </p:nvPr>
        </p:nvSpPr>
        <p:spPr>
          <a:ln/>
        </p:spPr>
        <p:txBody>
          <a:bodyPr/>
          <a:lstStyle/>
          <a:p>
            <a:fld id="{AA7FF9B3-9900-47AA-B2EE-51FDAC5EEE3D}" type="slidenum">
              <a:rPr lang="pt-BR" altLang="pt-BR"/>
              <a:pPr/>
              <a:t>37</a:t>
            </a:fld>
            <a:endParaRPr lang="pt-BR" altLang="pt-BR"/>
          </a:p>
        </p:txBody>
      </p:sp>
      <p:sp>
        <p:nvSpPr>
          <p:cNvPr id="44033" name="Rectangle 1">
            <a:extLst>
              <a:ext uri="{FF2B5EF4-FFF2-40B4-BE49-F238E27FC236}">
                <a16:creationId xmlns:a16="http://schemas.microsoft.com/office/drawing/2014/main" id="{BBA03F62-1C44-4388-817E-F1DBA00B1B73}"/>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Rectangle 2">
            <a:extLst>
              <a:ext uri="{FF2B5EF4-FFF2-40B4-BE49-F238E27FC236}">
                <a16:creationId xmlns:a16="http://schemas.microsoft.com/office/drawing/2014/main" id="{04F4FF67-C454-4D73-B00B-F51FCE31D2B1}"/>
              </a:ext>
            </a:extLst>
          </p:cNvPr>
          <p:cNvSpPr txBox="1">
            <a:spLocks noGrp="1" noChangeArrowheads="1"/>
          </p:cNvSpPr>
          <p:nvPr>
            <p:ph type="body" idx="1"/>
          </p:nvPr>
        </p:nvSpPr>
        <p:spPr bwMode="auto">
          <a:xfrm>
            <a:off x="755650" y="5078413"/>
            <a:ext cx="6048375" cy="4721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343014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473503-DCF3-4E9B-B734-C12EA250097C}"/>
              </a:ext>
            </a:extLst>
          </p:cNvPr>
          <p:cNvSpPr>
            <a:spLocks noGrp="1" noChangeArrowheads="1"/>
          </p:cNvSpPr>
          <p:nvPr>
            <p:ph type="sldNum"/>
          </p:nvPr>
        </p:nvSpPr>
        <p:spPr>
          <a:ln/>
        </p:spPr>
        <p:txBody>
          <a:bodyPr/>
          <a:lstStyle/>
          <a:p>
            <a:fld id="{3BF08243-5D6E-46BC-ADF4-23C215288EF2}" type="slidenum">
              <a:rPr lang="pt-BR" altLang="pt-BR"/>
              <a:pPr/>
              <a:t>40</a:t>
            </a:fld>
            <a:endParaRPr lang="pt-BR" altLang="pt-BR"/>
          </a:p>
        </p:txBody>
      </p:sp>
      <p:sp>
        <p:nvSpPr>
          <p:cNvPr id="45057" name="Rectangle 1">
            <a:extLst>
              <a:ext uri="{FF2B5EF4-FFF2-40B4-BE49-F238E27FC236}">
                <a16:creationId xmlns:a16="http://schemas.microsoft.com/office/drawing/2014/main" id="{7C66DF82-7F6E-483E-AEDB-366CCEB790E4}"/>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Rectangle 2">
            <a:extLst>
              <a:ext uri="{FF2B5EF4-FFF2-40B4-BE49-F238E27FC236}">
                <a16:creationId xmlns:a16="http://schemas.microsoft.com/office/drawing/2014/main" id="{BCE9D7EA-8947-4435-959F-F7A3E203CE79}"/>
              </a:ext>
            </a:extLst>
          </p:cNvPr>
          <p:cNvSpPr txBox="1">
            <a:spLocks noGrp="1" noChangeArrowheads="1"/>
          </p:cNvSpPr>
          <p:nvPr>
            <p:ph type="body" idx="1"/>
          </p:nvPr>
        </p:nvSpPr>
        <p:spPr bwMode="auto">
          <a:xfrm>
            <a:off x="755650" y="5078413"/>
            <a:ext cx="6048375" cy="4721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118037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EE78DD-25C1-4B6A-A04A-3717A1DD2118}"/>
              </a:ext>
            </a:extLst>
          </p:cNvPr>
          <p:cNvSpPr>
            <a:spLocks noGrp="1" noChangeArrowheads="1"/>
          </p:cNvSpPr>
          <p:nvPr>
            <p:ph type="sldNum"/>
          </p:nvPr>
        </p:nvSpPr>
        <p:spPr>
          <a:ln/>
        </p:spPr>
        <p:txBody>
          <a:bodyPr/>
          <a:lstStyle/>
          <a:p>
            <a:fld id="{BA492251-5FD5-4435-98C5-4561C1071A33}" type="slidenum">
              <a:rPr lang="pt-BR" altLang="pt-BR"/>
              <a:pPr/>
              <a:t>41</a:t>
            </a:fld>
            <a:endParaRPr lang="pt-BR" altLang="pt-BR"/>
          </a:p>
        </p:txBody>
      </p:sp>
      <p:sp>
        <p:nvSpPr>
          <p:cNvPr id="47105" name="Rectangle 1">
            <a:extLst>
              <a:ext uri="{FF2B5EF4-FFF2-40B4-BE49-F238E27FC236}">
                <a16:creationId xmlns:a16="http://schemas.microsoft.com/office/drawing/2014/main" id="{AED9EDA1-2168-4234-96E4-2437B7C8AE78}"/>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Rectangle 2">
            <a:extLst>
              <a:ext uri="{FF2B5EF4-FFF2-40B4-BE49-F238E27FC236}">
                <a16:creationId xmlns:a16="http://schemas.microsoft.com/office/drawing/2014/main" id="{C01F746D-094F-4932-A56D-1C6D0F6DE25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1104831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BDDE3-1616-46BD-B05A-9EB0555A2D2C}"/>
              </a:ext>
            </a:extLst>
          </p:cNvPr>
          <p:cNvSpPr>
            <a:spLocks noGrp="1" noChangeArrowheads="1"/>
          </p:cNvSpPr>
          <p:nvPr>
            <p:ph type="sldNum"/>
          </p:nvPr>
        </p:nvSpPr>
        <p:spPr>
          <a:ln/>
        </p:spPr>
        <p:txBody>
          <a:bodyPr/>
          <a:lstStyle/>
          <a:p>
            <a:fld id="{0FE5D295-4DB9-47D5-BC77-513BF1F819A8}" type="slidenum">
              <a:rPr lang="pt-BR" altLang="pt-BR"/>
              <a:pPr/>
              <a:t>42</a:t>
            </a:fld>
            <a:endParaRPr lang="pt-BR" altLang="pt-BR"/>
          </a:p>
        </p:txBody>
      </p:sp>
      <p:sp>
        <p:nvSpPr>
          <p:cNvPr id="48129" name="Rectangle 1">
            <a:extLst>
              <a:ext uri="{FF2B5EF4-FFF2-40B4-BE49-F238E27FC236}">
                <a16:creationId xmlns:a16="http://schemas.microsoft.com/office/drawing/2014/main" id="{22ACC0D5-CDAE-479E-B069-ED1AA0EF1F3C}"/>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a:extLst>
              <a:ext uri="{FF2B5EF4-FFF2-40B4-BE49-F238E27FC236}">
                <a16:creationId xmlns:a16="http://schemas.microsoft.com/office/drawing/2014/main" id="{B5E1A4E4-1F19-4228-877E-1B40C93BD25D}"/>
              </a:ext>
            </a:extLst>
          </p:cNvPr>
          <p:cNvSpPr txBox="1">
            <a:spLocks noGrp="1" noChangeArrowheads="1"/>
          </p:cNvSpPr>
          <p:nvPr>
            <p:ph type="body" idx="1"/>
          </p:nvPr>
        </p:nvSpPr>
        <p:spPr bwMode="auto">
          <a:xfrm>
            <a:off x="755650" y="5078413"/>
            <a:ext cx="6048375" cy="4721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128010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CDBF13-0C1E-437C-93FB-5C481F904530}"/>
              </a:ext>
            </a:extLst>
          </p:cNvPr>
          <p:cNvSpPr>
            <a:spLocks noGrp="1" noChangeArrowheads="1"/>
          </p:cNvSpPr>
          <p:nvPr>
            <p:ph type="sldNum"/>
          </p:nvPr>
        </p:nvSpPr>
        <p:spPr>
          <a:ln/>
        </p:spPr>
        <p:txBody>
          <a:bodyPr/>
          <a:lstStyle/>
          <a:p>
            <a:fld id="{182B0152-6C72-47C6-B968-7D6D64A95539}" type="slidenum">
              <a:rPr lang="pt-BR" altLang="pt-BR"/>
              <a:pPr/>
              <a:t>43</a:t>
            </a:fld>
            <a:endParaRPr lang="pt-BR" altLang="pt-BR"/>
          </a:p>
        </p:txBody>
      </p:sp>
      <p:sp>
        <p:nvSpPr>
          <p:cNvPr id="49153" name="Rectangle 1">
            <a:extLst>
              <a:ext uri="{FF2B5EF4-FFF2-40B4-BE49-F238E27FC236}">
                <a16:creationId xmlns:a16="http://schemas.microsoft.com/office/drawing/2014/main" id="{1D0A522A-7D3A-4171-B97F-5EABA51B014A}"/>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Rectangle 2">
            <a:extLst>
              <a:ext uri="{FF2B5EF4-FFF2-40B4-BE49-F238E27FC236}">
                <a16:creationId xmlns:a16="http://schemas.microsoft.com/office/drawing/2014/main" id="{1869FC57-6686-4ABB-BC54-F4BE58080BF6}"/>
              </a:ext>
            </a:extLst>
          </p:cNvPr>
          <p:cNvSpPr txBox="1">
            <a:spLocks noGrp="1" noChangeArrowheads="1"/>
          </p:cNvSpPr>
          <p:nvPr>
            <p:ph type="body" idx="1"/>
          </p:nvPr>
        </p:nvSpPr>
        <p:spPr bwMode="auto">
          <a:xfrm>
            <a:off x="755650" y="5078413"/>
            <a:ext cx="6048375" cy="4721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3308174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258C72-2939-4059-93F8-0D8E7A323D18}"/>
              </a:ext>
            </a:extLst>
          </p:cNvPr>
          <p:cNvSpPr>
            <a:spLocks noGrp="1" noChangeArrowheads="1"/>
          </p:cNvSpPr>
          <p:nvPr>
            <p:ph type="sldNum"/>
          </p:nvPr>
        </p:nvSpPr>
        <p:spPr>
          <a:ln/>
        </p:spPr>
        <p:txBody>
          <a:bodyPr/>
          <a:lstStyle/>
          <a:p>
            <a:fld id="{0DDA3611-8DB1-4DB5-AE52-040FF7EE916B}" type="slidenum">
              <a:rPr lang="pt-BR" altLang="pt-BR"/>
              <a:pPr/>
              <a:t>52</a:t>
            </a:fld>
            <a:endParaRPr lang="pt-BR" altLang="pt-BR"/>
          </a:p>
        </p:txBody>
      </p:sp>
      <p:sp>
        <p:nvSpPr>
          <p:cNvPr id="54273" name="Rectangle 1">
            <a:extLst>
              <a:ext uri="{FF2B5EF4-FFF2-40B4-BE49-F238E27FC236}">
                <a16:creationId xmlns:a16="http://schemas.microsoft.com/office/drawing/2014/main" id="{80D40FD3-B422-4C01-99A6-FB985E83A7F7}"/>
              </a:ext>
            </a:extLst>
          </p:cNvPr>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a:extLst>
              <a:ext uri="{FF2B5EF4-FFF2-40B4-BE49-F238E27FC236}">
                <a16:creationId xmlns:a16="http://schemas.microsoft.com/office/drawing/2014/main" id="{8CBBC847-52C9-4127-98EA-896FE9241E84}"/>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ltLang="pt-BR"/>
          </a:p>
        </p:txBody>
      </p:sp>
    </p:spTree>
    <p:extLst>
      <p:ext uri="{BB962C8B-B14F-4D97-AF65-F5344CB8AC3E}">
        <p14:creationId xmlns:p14="http://schemas.microsoft.com/office/powerpoint/2010/main" val="1509838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052736"/>
            <a:ext cx="6868919" cy="3096344"/>
          </a:xfrm>
        </p:spPr>
        <p:txBody>
          <a:bodyPr anchor="b">
            <a:normAutofit/>
          </a:bodyPr>
          <a:lstStyle>
            <a:lvl1pPr algn="ctr">
              <a:defRPr lang="en-US" sz="4800" dirty="0">
                <a:solidFill>
                  <a:schemeClr val="bg1"/>
                </a:solidFill>
                <a:latin typeface="Exo 2" panose="00000500000000000000" pitchFamily="2" charset="0"/>
              </a:defRPr>
            </a:lvl1pPr>
          </a:lstStyle>
          <a:p>
            <a:r>
              <a:rPr lang="pt-BR" dirty="0"/>
              <a:t>Clique para editar o título Mestre</a:t>
            </a:r>
            <a:endParaRPr lang="en-US" dirty="0"/>
          </a:p>
        </p:txBody>
      </p:sp>
      <p:sp>
        <p:nvSpPr>
          <p:cNvPr id="3" name="Subtitle 2"/>
          <p:cNvSpPr>
            <a:spLocks noGrp="1"/>
          </p:cNvSpPr>
          <p:nvPr>
            <p:ph type="subTitle" idx="1"/>
          </p:nvPr>
        </p:nvSpPr>
        <p:spPr>
          <a:xfrm>
            <a:off x="838200" y="4293095"/>
            <a:ext cx="6868919" cy="1292851"/>
          </a:xfrm>
        </p:spPr>
        <p:txBody>
          <a:bodyPr/>
          <a:lstStyle>
            <a:lvl1pPr marL="0" indent="0" algn="ctr">
              <a:buNone/>
              <a:def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pt-B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pt-B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6B9BDA5D-CE8C-4C4B-8E1B-BFB29160F045}" type="slidenum">
              <a:rPr lang="pt-BR" smtClean="0"/>
              <a:pPr>
                <a:defRPr/>
              </a:pPr>
              <a:t>‹nº›</a:t>
            </a:fld>
            <a:endParaRPr lang="pt-BR"/>
          </a:p>
        </p:txBody>
      </p:sp>
      <p:grpSp>
        <p:nvGrpSpPr>
          <p:cNvPr id="7" name="Agrupar 6">
            <a:extLst>
              <a:ext uri="{FF2B5EF4-FFF2-40B4-BE49-F238E27FC236}">
                <a16:creationId xmlns:a16="http://schemas.microsoft.com/office/drawing/2014/main" id="{98650013-4097-4A6B-96BB-7D7F26B7B9EA}"/>
              </a:ext>
            </a:extLst>
          </p:cNvPr>
          <p:cNvGrpSpPr/>
          <p:nvPr userDrawn="1"/>
        </p:nvGrpSpPr>
        <p:grpSpPr>
          <a:xfrm>
            <a:off x="7896200" y="2060848"/>
            <a:ext cx="4321838" cy="4797153"/>
            <a:chOff x="7896200" y="2060848"/>
            <a:chExt cx="4321838" cy="4797153"/>
          </a:xfrm>
        </p:grpSpPr>
        <p:sp>
          <p:nvSpPr>
            <p:cNvPr id="15" name="Forma Livre: Forma 14">
              <a:extLst>
                <a:ext uri="{FF2B5EF4-FFF2-40B4-BE49-F238E27FC236}">
                  <a16:creationId xmlns:a16="http://schemas.microsoft.com/office/drawing/2014/main" id="{44E4C80E-4656-4538-BDAC-2158A9D5A51E}"/>
                </a:ext>
              </a:extLst>
            </p:cNvPr>
            <p:cNvSpPr>
              <a:spLocks/>
            </p:cNvSpPr>
            <p:nvPr userDrawn="1"/>
          </p:nvSpPr>
          <p:spPr bwMode="auto">
            <a:xfrm>
              <a:off x="7896200" y="2060848"/>
              <a:ext cx="4295800" cy="4797152"/>
            </a:xfrm>
            <a:custGeom>
              <a:avLst/>
              <a:gdLst>
                <a:gd name="connsiteX0" fmla="*/ 2352331 w 4295800"/>
                <a:gd name="connsiteY0" fmla="*/ 0 h 4797152"/>
                <a:gd name="connsiteX1" fmla="*/ 2371692 w 4295800"/>
                <a:gd name="connsiteY1" fmla="*/ 0 h 4797152"/>
                <a:gd name="connsiteX2" fmla="*/ 2386652 w 4295800"/>
                <a:gd name="connsiteY2" fmla="*/ 5281 h 4797152"/>
                <a:gd name="connsiteX3" fmla="*/ 2398973 w 4295800"/>
                <a:gd name="connsiteY3" fmla="*/ 20244 h 4797152"/>
                <a:gd name="connsiteX4" fmla="*/ 2679704 w 4295800"/>
                <a:gd name="connsiteY4" fmla="*/ 507854 h 4797152"/>
                <a:gd name="connsiteX5" fmla="*/ 2745706 w 4295800"/>
                <a:gd name="connsiteY5" fmla="*/ 497292 h 4797152"/>
                <a:gd name="connsiteX6" fmla="*/ 2814349 w 4295800"/>
                <a:gd name="connsiteY6" fmla="*/ 490251 h 4797152"/>
                <a:gd name="connsiteX7" fmla="*/ 2883872 w 4295800"/>
                <a:gd name="connsiteY7" fmla="*/ 484090 h 4797152"/>
                <a:gd name="connsiteX8" fmla="*/ 2952514 w 4295800"/>
                <a:gd name="connsiteY8" fmla="*/ 477929 h 4797152"/>
                <a:gd name="connsiteX9" fmla="*/ 3022037 w 4295800"/>
                <a:gd name="connsiteY9" fmla="*/ 475288 h 4797152"/>
                <a:gd name="connsiteX10" fmla="*/ 3092440 w 4295800"/>
                <a:gd name="connsiteY10" fmla="*/ 474408 h 4797152"/>
                <a:gd name="connsiteX11" fmla="*/ 3161082 w 4295800"/>
                <a:gd name="connsiteY11" fmla="*/ 475288 h 4797152"/>
                <a:gd name="connsiteX12" fmla="*/ 3230605 w 4295800"/>
                <a:gd name="connsiteY12" fmla="*/ 477929 h 4797152"/>
                <a:gd name="connsiteX13" fmla="*/ 3300128 w 4295800"/>
                <a:gd name="connsiteY13" fmla="*/ 484090 h 4797152"/>
                <a:gd name="connsiteX14" fmla="*/ 3369650 w 4295800"/>
                <a:gd name="connsiteY14" fmla="*/ 490251 h 4797152"/>
                <a:gd name="connsiteX15" fmla="*/ 3438293 w 4295800"/>
                <a:gd name="connsiteY15" fmla="*/ 497292 h 4797152"/>
                <a:gd name="connsiteX16" fmla="*/ 3504296 w 4295800"/>
                <a:gd name="connsiteY16" fmla="*/ 507854 h 4797152"/>
                <a:gd name="connsiteX17" fmla="*/ 3783266 w 4295800"/>
                <a:gd name="connsiteY17" fmla="*/ 22004 h 4797152"/>
                <a:gd name="connsiteX18" fmla="*/ 3796467 w 4295800"/>
                <a:gd name="connsiteY18" fmla="*/ 7922 h 4797152"/>
                <a:gd name="connsiteX19" fmla="*/ 3812307 w 4295800"/>
                <a:gd name="connsiteY19" fmla="*/ 880 h 4797152"/>
                <a:gd name="connsiteX20" fmla="*/ 3829028 w 4295800"/>
                <a:gd name="connsiteY20" fmla="*/ 2641 h 4797152"/>
                <a:gd name="connsiteX21" fmla="*/ 3886230 w 4295800"/>
                <a:gd name="connsiteY21" fmla="*/ 14963 h 4797152"/>
                <a:gd name="connsiteX22" fmla="*/ 3943432 w 4295800"/>
                <a:gd name="connsiteY22" fmla="*/ 30806 h 4797152"/>
                <a:gd name="connsiteX23" fmla="*/ 4000635 w 4295800"/>
                <a:gd name="connsiteY23" fmla="*/ 46649 h 4797152"/>
                <a:gd name="connsiteX24" fmla="*/ 4055197 w 4295800"/>
                <a:gd name="connsiteY24" fmla="*/ 61612 h 4797152"/>
                <a:gd name="connsiteX25" fmla="*/ 4110639 w 4295800"/>
                <a:gd name="connsiteY25" fmla="*/ 80975 h 4797152"/>
                <a:gd name="connsiteX26" fmla="*/ 4167841 w 4295800"/>
                <a:gd name="connsiteY26" fmla="*/ 100339 h 4797152"/>
                <a:gd name="connsiteX27" fmla="*/ 4221523 w 4295800"/>
                <a:gd name="connsiteY27" fmla="*/ 118822 h 4797152"/>
                <a:gd name="connsiteX28" fmla="*/ 4277846 w 4295800"/>
                <a:gd name="connsiteY28" fmla="*/ 139946 h 4797152"/>
                <a:gd name="connsiteX29" fmla="*/ 4295800 w 4295800"/>
                <a:gd name="connsiteY29" fmla="*/ 147072 h 4797152"/>
                <a:gd name="connsiteX30" fmla="*/ 4295800 w 4295800"/>
                <a:gd name="connsiteY30" fmla="*/ 4797152 h 4797152"/>
                <a:gd name="connsiteX31" fmla="*/ 1228791 w 4295800"/>
                <a:gd name="connsiteY31" fmla="*/ 4797152 h 4797152"/>
                <a:gd name="connsiteX32" fmla="*/ 1210047 w 4295800"/>
                <a:gd name="connsiteY32" fmla="*/ 4778405 h 4797152"/>
                <a:gd name="connsiteX33" fmla="*/ 1167805 w 4295800"/>
                <a:gd name="connsiteY33" fmla="*/ 4736158 h 4797152"/>
                <a:gd name="connsiteX34" fmla="*/ 1129084 w 4295800"/>
                <a:gd name="connsiteY34" fmla="*/ 4693030 h 4797152"/>
                <a:gd name="connsiteX35" fmla="*/ 1091242 w 4295800"/>
                <a:gd name="connsiteY35" fmla="*/ 4648141 h 4797152"/>
                <a:gd name="connsiteX36" fmla="*/ 1053401 w 4295800"/>
                <a:gd name="connsiteY36" fmla="*/ 4605013 h 4797152"/>
                <a:gd name="connsiteX37" fmla="*/ 1018199 w 4295800"/>
                <a:gd name="connsiteY37" fmla="*/ 4558365 h 4797152"/>
                <a:gd name="connsiteX38" fmla="*/ 982998 w 4295800"/>
                <a:gd name="connsiteY38" fmla="*/ 4511716 h 4797152"/>
                <a:gd name="connsiteX39" fmla="*/ 432097 w 4295800"/>
                <a:gd name="connsiteY39" fmla="*/ 4663104 h 4797152"/>
                <a:gd name="connsiteX40" fmla="*/ 412736 w 4295800"/>
                <a:gd name="connsiteY40" fmla="*/ 4664864 h 4797152"/>
                <a:gd name="connsiteX41" fmla="*/ 396896 w 4295800"/>
                <a:gd name="connsiteY41" fmla="*/ 4658703 h 4797152"/>
                <a:gd name="connsiteX42" fmla="*/ 383695 w 4295800"/>
                <a:gd name="connsiteY42" fmla="*/ 4645501 h 4797152"/>
                <a:gd name="connsiteX43" fmla="*/ 352894 w 4295800"/>
                <a:gd name="connsiteY43" fmla="*/ 4596212 h 4797152"/>
                <a:gd name="connsiteX44" fmla="*/ 324733 w 4295800"/>
                <a:gd name="connsiteY44" fmla="*/ 4546923 h 4797152"/>
                <a:gd name="connsiteX45" fmla="*/ 294812 w 4295800"/>
                <a:gd name="connsiteY45" fmla="*/ 4496753 h 4797152"/>
                <a:gd name="connsiteX46" fmla="*/ 269291 w 4295800"/>
                <a:gd name="connsiteY46" fmla="*/ 4446584 h 4797152"/>
                <a:gd name="connsiteX47" fmla="*/ 242890 w 4295800"/>
                <a:gd name="connsiteY47" fmla="*/ 4395535 h 4797152"/>
                <a:gd name="connsiteX48" fmla="*/ 216489 w 4295800"/>
                <a:gd name="connsiteY48" fmla="*/ 4343605 h 4797152"/>
                <a:gd name="connsiteX49" fmla="*/ 190968 w 4295800"/>
                <a:gd name="connsiteY49" fmla="*/ 4291675 h 4797152"/>
                <a:gd name="connsiteX50" fmla="*/ 168967 w 4295800"/>
                <a:gd name="connsiteY50" fmla="*/ 4238865 h 4797152"/>
                <a:gd name="connsiteX51" fmla="*/ 146086 w 4295800"/>
                <a:gd name="connsiteY51" fmla="*/ 4185175 h 4797152"/>
                <a:gd name="connsiteX52" fmla="*/ 123205 w 4295800"/>
                <a:gd name="connsiteY52" fmla="*/ 4131485 h 4797152"/>
                <a:gd name="connsiteX53" fmla="*/ 101204 w 4295800"/>
                <a:gd name="connsiteY53" fmla="*/ 4077796 h 4797152"/>
                <a:gd name="connsiteX54" fmla="*/ 82723 w 4295800"/>
                <a:gd name="connsiteY54" fmla="*/ 4022345 h 4797152"/>
                <a:gd name="connsiteX55" fmla="*/ 65123 w 4295800"/>
                <a:gd name="connsiteY55" fmla="*/ 3967775 h 4797152"/>
                <a:gd name="connsiteX56" fmla="*/ 46642 w 4295800"/>
                <a:gd name="connsiteY56" fmla="*/ 3912325 h 4797152"/>
                <a:gd name="connsiteX57" fmla="*/ 29041 w 4295800"/>
                <a:gd name="connsiteY57" fmla="*/ 3855994 h 4797152"/>
                <a:gd name="connsiteX58" fmla="*/ 14961 w 4295800"/>
                <a:gd name="connsiteY58" fmla="*/ 3799664 h 4797152"/>
                <a:gd name="connsiteX59" fmla="*/ 0 w 4295800"/>
                <a:gd name="connsiteY59" fmla="*/ 3744214 h 4797152"/>
                <a:gd name="connsiteX60" fmla="*/ 0 w 4295800"/>
                <a:gd name="connsiteY60" fmla="*/ 3726610 h 4797152"/>
                <a:gd name="connsiteX61" fmla="*/ 7041 w 4295800"/>
                <a:gd name="connsiteY61" fmla="*/ 3710768 h 4797152"/>
                <a:gd name="connsiteX62" fmla="*/ 19361 w 4295800"/>
                <a:gd name="connsiteY62" fmla="*/ 3697565 h 4797152"/>
                <a:gd name="connsiteX63" fmla="*/ 518340 w 4295800"/>
                <a:gd name="connsiteY63" fmla="*/ 3425595 h 4797152"/>
                <a:gd name="connsiteX64" fmla="*/ 509540 w 4295800"/>
                <a:gd name="connsiteY64" fmla="*/ 3358702 h 4797152"/>
                <a:gd name="connsiteX65" fmla="*/ 501619 w 4295800"/>
                <a:gd name="connsiteY65" fmla="*/ 3291810 h 4797152"/>
                <a:gd name="connsiteX66" fmla="*/ 493699 w 4295800"/>
                <a:gd name="connsiteY66" fmla="*/ 3224918 h 4797152"/>
                <a:gd name="connsiteX67" fmla="*/ 490179 w 4295800"/>
                <a:gd name="connsiteY67" fmla="*/ 3157145 h 4797152"/>
                <a:gd name="connsiteX68" fmla="*/ 486659 w 4295800"/>
                <a:gd name="connsiteY68" fmla="*/ 3089372 h 4797152"/>
                <a:gd name="connsiteX69" fmla="*/ 485779 w 4295800"/>
                <a:gd name="connsiteY69" fmla="*/ 3021600 h 4797152"/>
                <a:gd name="connsiteX70" fmla="*/ 486659 w 4295800"/>
                <a:gd name="connsiteY70" fmla="*/ 2952067 h 4797152"/>
                <a:gd name="connsiteX71" fmla="*/ 490179 w 4295800"/>
                <a:gd name="connsiteY71" fmla="*/ 2883414 h 4797152"/>
                <a:gd name="connsiteX72" fmla="*/ 493699 w 4295800"/>
                <a:gd name="connsiteY72" fmla="*/ 2816522 h 4797152"/>
                <a:gd name="connsiteX73" fmla="*/ 501619 w 4295800"/>
                <a:gd name="connsiteY73" fmla="*/ 2748749 h 4797152"/>
                <a:gd name="connsiteX74" fmla="*/ 509540 w 4295800"/>
                <a:gd name="connsiteY74" fmla="*/ 2681857 h 4797152"/>
                <a:gd name="connsiteX75" fmla="*/ 518340 w 4295800"/>
                <a:gd name="connsiteY75" fmla="*/ 2616725 h 4797152"/>
                <a:gd name="connsiteX76" fmla="*/ 22881 w 4295800"/>
                <a:gd name="connsiteY76" fmla="*/ 2343874 h 4797152"/>
                <a:gd name="connsiteX77" fmla="*/ 7921 w 4295800"/>
                <a:gd name="connsiteY77" fmla="*/ 2331552 h 4797152"/>
                <a:gd name="connsiteX78" fmla="*/ 880 w 4295800"/>
                <a:gd name="connsiteY78" fmla="*/ 2318350 h 4797152"/>
                <a:gd name="connsiteX79" fmla="*/ 880 w 4295800"/>
                <a:gd name="connsiteY79" fmla="*/ 2299866 h 4797152"/>
                <a:gd name="connsiteX80" fmla="*/ 15841 w 4295800"/>
                <a:gd name="connsiteY80" fmla="*/ 2243536 h 4797152"/>
                <a:gd name="connsiteX81" fmla="*/ 29041 w 4295800"/>
                <a:gd name="connsiteY81" fmla="*/ 2188085 h 4797152"/>
                <a:gd name="connsiteX82" fmla="*/ 47522 w 4295800"/>
                <a:gd name="connsiteY82" fmla="*/ 2133515 h 4797152"/>
                <a:gd name="connsiteX83" fmla="*/ 65123 w 4295800"/>
                <a:gd name="connsiteY83" fmla="*/ 2079826 h 4797152"/>
                <a:gd name="connsiteX84" fmla="*/ 82723 w 4295800"/>
                <a:gd name="connsiteY84" fmla="*/ 2023495 h 4797152"/>
                <a:gd name="connsiteX85" fmla="*/ 101204 w 4295800"/>
                <a:gd name="connsiteY85" fmla="*/ 1969805 h 4797152"/>
                <a:gd name="connsiteX86" fmla="*/ 121445 w 4295800"/>
                <a:gd name="connsiteY86" fmla="*/ 1916115 h 4797152"/>
                <a:gd name="connsiteX87" fmla="*/ 143446 w 4295800"/>
                <a:gd name="connsiteY87" fmla="*/ 1862425 h 4797152"/>
                <a:gd name="connsiteX88" fmla="*/ 166327 w 4295800"/>
                <a:gd name="connsiteY88" fmla="*/ 1809615 h 4797152"/>
                <a:gd name="connsiteX89" fmla="*/ 189208 w 4295800"/>
                <a:gd name="connsiteY89" fmla="*/ 1755925 h 4797152"/>
                <a:gd name="connsiteX90" fmla="*/ 213849 w 4295800"/>
                <a:gd name="connsiteY90" fmla="*/ 1702236 h 4797152"/>
                <a:gd name="connsiteX91" fmla="*/ 239369 w 4295800"/>
                <a:gd name="connsiteY91" fmla="*/ 1650306 h 4797152"/>
                <a:gd name="connsiteX92" fmla="*/ 266651 w 4295800"/>
                <a:gd name="connsiteY92" fmla="*/ 1599257 h 4797152"/>
                <a:gd name="connsiteX93" fmla="*/ 293052 w 4295800"/>
                <a:gd name="connsiteY93" fmla="*/ 1548207 h 4797152"/>
                <a:gd name="connsiteX94" fmla="*/ 322973 w 4295800"/>
                <a:gd name="connsiteY94" fmla="*/ 1496277 h 4797152"/>
                <a:gd name="connsiteX95" fmla="*/ 352014 w 4295800"/>
                <a:gd name="connsiteY95" fmla="*/ 1445228 h 4797152"/>
                <a:gd name="connsiteX96" fmla="*/ 382815 w 4295800"/>
                <a:gd name="connsiteY96" fmla="*/ 1395059 h 4797152"/>
                <a:gd name="connsiteX97" fmla="*/ 395136 w 4295800"/>
                <a:gd name="connsiteY97" fmla="*/ 1382736 h 4797152"/>
                <a:gd name="connsiteX98" fmla="*/ 411856 w 4295800"/>
                <a:gd name="connsiteY98" fmla="*/ 1375695 h 4797152"/>
                <a:gd name="connsiteX99" fmla="*/ 429457 w 4295800"/>
                <a:gd name="connsiteY99" fmla="*/ 1376575 h 4797152"/>
                <a:gd name="connsiteX100" fmla="*/ 982998 w 4295800"/>
                <a:gd name="connsiteY100" fmla="*/ 1529724 h 4797152"/>
                <a:gd name="connsiteX101" fmla="*/ 1018199 w 4295800"/>
                <a:gd name="connsiteY101" fmla="*/ 1483075 h 4797152"/>
                <a:gd name="connsiteX102" fmla="*/ 1053401 w 4295800"/>
                <a:gd name="connsiteY102" fmla="*/ 1438187 h 4797152"/>
                <a:gd name="connsiteX103" fmla="*/ 1091242 w 4295800"/>
                <a:gd name="connsiteY103" fmla="*/ 1392418 h 4797152"/>
                <a:gd name="connsiteX104" fmla="*/ 1129084 w 4295800"/>
                <a:gd name="connsiteY104" fmla="*/ 1348410 h 4797152"/>
                <a:gd name="connsiteX105" fmla="*/ 1171325 w 4295800"/>
                <a:gd name="connsiteY105" fmla="*/ 1306162 h 4797152"/>
                <a:gd name="connsiteX106" fmla="*/ 1210047 w 4295800"/>
                <a:gd name="connsiteY106" fmla="*/ 1263034 h 4797152"/>
                <a:gd name="connsiteX107" fmla="*/ 1250528 w 4295800"/>
                <a:gd name="connsiteY107" fmla="*/ 1222547 h 4797152"/>
                <a:gd name="connsiteX108" fmla="*/ 1292770 w 4295800"/>
                <a:gd name="connsiteY108" fmla="*/ 1182059 h 4797152"/>
                <a:gd name="connsiteX109" fmla="*/ 1336772 w 4295800"/>
                <a:gd name="connsiteY109" fmla="*/ 1141572 h 4797152"/>
                <a:gd name="connsiteX110" fmla="*/ 1380773 w 4295800"/>
                <a:gd name="connsiteY110" fmla="*/ 1104605 h 4797152"/>
                <a:gd name="connsiteX111" fmla="*/ 1425655 w 4295800"/>
                <a:gd name="connsiteY111" fmla="*/ 1066758 h 4797152"/>
                <a:gd name="connsiteX112" fmla="*/ 1472297 w 4295800"/>
                <a:gd name="connsiteY112" fmla="*/ 1029791 h 4797152"/>
                <a:gd name="connsiteX113" fmla="*/ 1518939 w 4295800"/>
                <a:gd name="connsiteY113" fmla="*/ 993704 h 4797152"/>
                <a:gd name="connsiteX114" fmla="*/ 1564700 w 4295800"/>
                <a:gd name="connsiteY114" fmla="*/ 959378 h 4797152"/>
                <a:gd name="connsiteX115" fmla="*/ 1411574 w 4295800"/>
                <a:gd name="connsiteY115" fmla="*/ 423359 h 4797152"/>
                <a:gd name="connsiteX116" fmla="*/ 1410694 w 4295800"/>
                <a:gd name="connsiteY116" fmla="*/ 404875 h 4797152"/>
                <a:gd name="connsiteX117" fmla="*/ 1415975 w 4295800"/>
                <a:gd name="connsiteY117" fmla="*/ 388152 h 4797152"/>
                <a:gd name="connsiteX118" fmla="*/ 1430055 w 4295800"/>
                <a:gd name="connsiteY118" fmla="*/ 376710 h 4797152"/>
                <a:gd name="connsiteX119" fmla="*/ 1479337 w 4295800"/>
                <a:gd name="connsiteY119" fmla="*/ 346784 h 4797152"/>
                <a:gd name="connsiteX120" fmla="*/ 1531259 w 4295800"/>
                <a:gd name="connsiteY120" fmla="*/ 318619 h 4797152"/>
                <a:gd name="connsiteX121" fmla="*/ 1581421 w 4295800"/>
                <a:gd name="connsiteY121" fmla="*/ 290454 h 4797152"/>
                <a:gd name="connsiteX122" fmla="*/ 1632463 w 4295800"/>
                <a:gd name="connsiteY122" fmla="*/ 263169 h 4797152"/>
                <a:gd name="connsiteX123" fmla="*/ 1684385 w 4295800"/>
                <a:gd name="connsiteY123" fmla="*/ 237644 h 4797152"/>
                <a:gd name="connsiteX124" fmla="*/ 1738947 w 4295800"/>
                <a:gd name="connsiteY124" fmla="*/ 212119 h 4797152"/>
                <a:gd name="connsiteX125" fmla="*/ 1791749 w 4295800"/>
                <a:gd name="connsiteY125" fmla="*/ 188355 h 4797152"/>
                <a:gd name="connsiteX126" fmla="*/ 1846311 w 4295800"/>
                <a:gd name="connsiteY126" fmla="*/ 165471 h 4797152"/>
                <a:gd name="connsiteX127" fmla="*/ 1899994 w 4295800"/>
                <a:gd name="connsiteY127" fmla="*/ 141706 h 4797152"/>
                <a:gd name="connsiteX128" fmla="*/ 1954556 w 4295800"/>
                <a:gd name="connsiteY128" fmla="*/ 122343 h 4797152"/>
                <a:gd name="connsiteX129" fmla="*/ 2011758 w 4295800"/>
                <a:gd name="connsiteY129" fmla="*/ 101219 h 4797152"/>
                <a:gd name="connsiteX130" fmla="*/ 2065440 w 4295800"/>
                <a:gd name="connsiteY130" fmla="*/ 81856 h 4797152"/>
                <a:gd name="connsiteX131" fmla="*/ 2121762 w 4295800"/>
                <a:gd name="connsiteY131" fmla="*/ 61612 h 4797152"/>
                <a:gd name="connsiteX132" fmla="*/ 2179844 w 4295800"/>
                <a:gd name="connsiteY132" fmla="*/ 46649 h 4797152"/>
                <a:gd name="connsiteX133" fmla="*/ 2238806 w 4295800"/>
                <a:gd name="connsiteY133" fmla="*/ 29926 h 4797152"/>
                <a:gd name="connsiteX134" fmla="*/ 2296889 w 4295800"/>
                <a:gd name="connsiteY134" fmla="*/ 14963 h 479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295800" h="4797152">
                  <a:moveTo>
                    <a:pt x="2352331" y="0"/>
                  </a:moveTo>
                  <a:lnTo>
                    <a:pt x="2371692" y="0"/>
                  </a:lnTo>
                  <a:lnTo>
                    <a:pt x="2386652" y="5281"/>
                  </a:lnTo>
                  <a:lnTo>
                    <a:pt x="2398973" y="20244"/>
                  </a:lnTo>
                  <a:lnTo>
                    <a:pt x="2679704" y="507854"/>
                  </a:lnTo>
                  <a:lnTo>
                    <a:pt x="2745706" y="497292"/>
                  </a:lnTo>
                  <a:lnTo>
                    <a:pt x="2814349" y="490251"/>
                  </a:lnTo>
                  <a:lnTo>
                    <a:pt x="2883872" y="484090"/>
                  </a:lnTo>
                  <a:lnTo>
                    <a:pt x="2952514" y="477929"/>
                  </a:lnTo>
                  <a:lnTo>
                    <a:pt x="3022037" y="475288"/>
                  </a:lnTo>
                  <a:lnTo>
                    <a:pt x="3092440" y="474408"/>
                  </a:lnTo>
                  <a:lnTo>
                    <a:pt x="3161082" y="475288"/>
                  </a:lnTo>
                  <a:lnTo>
                    <a:pt x="3230605" y="477929"/>
                  </a:lnTo>
                  <a:lnTo>
                    <a:pt x="3300128" y="484090"/>
                  </a:lnTo>
                  <a:lnTo>
                    <a:pt x="3369650" y="490251"/>
                  </a:lnTo>
                  <a:lnTo>
                    <a:pt x="3438293" y="497292"/>
                  </a:lnTo>
                  <a:lnTo>
                    <a:pt x="3504296" y="507854"/>
                  </a:lnTo>
                  <a:lnTo>
                    <a:pt x="3783266" y="22004"/>
                  </a:lnTo>
                  <a:lnTo>
                    <a:pt x="3796467" y="7922"/>
                  </a:lnTo>
                  <a:lnTo>
                    <a:pt x="3812307" y="880"/>
                  </a:lnTo>
                  <a:lnTo>
                    <a:pt x="3829028" y="2641"/>
                  </a:lnTo>
                  <a:lnTo>
                    <a:pt x="3886230" y="14963"/>
                  </a:lnTo>
                  <a:lnTo>
                    <a:pt x="3943432" y="30806"/>
                  </a:lnTo>
                  <a:lnTo>
                    <a:pt x="4000635" y="46649"/>
                  </a:lnTo>
                  <a:lnTo>
                    <a:pt x="4055197" y="61612"/>
                  </a:lnTo>
                  <a:lnTo>
                    <a:pt x="4110639" y="80975"/>
                  </a:lnTo>
                  <a:lnTo>
                    <a:pt x="4167841" y="100339"/>
                  </a:lnTo>
                  <a:lnTo>
                    <a:pt x="4221523" y="118822"/>
                  </a:lnTo>
                  <a:lnTo>
                    <a:pt x="4277846" y="139946"/>
                  </a:lnTo>
                  <a:lnTo>
                    <a:pt x="4295800" y="147072"/>
                  </a:lnTo>
                  <a:lnTo>
                    <a:pt x="4295800" y="4797152"/>
                  </a:lnTo>
                  <a:lnTo>
                    <a:pt x="1228791" y="4797152"/>
                  </a:lnTo>
                  <a:lnTo>
                    <a:pt x="1210047" y="4778405"/>
                  </a:lnTo>
                  <a:lnTo>
                    <a:pt x="1167805" y="4736158"/>
                  </a:lnTo>
                  <a:lnTo>
                    <a:pt x="1129084" y="4693030"/>
                  </a:lnTo>
                  <a:lnTo>
                    <a:pt x="1091242" y="4648141"/>
                  </a:lnTo>
                  <a:lnTo>
                    <a:pt x="1053401" y="4605013"/>
                  </a:lnTo>
                  <a:lnTo>
                    <a:pt x="1018199" y="4558365"/>
                  </a:lnTo>
                  <a:lnTo>
                    <a:pt x="982998" y="4511716"/>
                  </a:lnTo>
                  <a:lnTo>
                    <a:pt x="432097" y="4663104"/>
                  </a:lnTo>
                  <a:lnTo>
                    <a:pt x="412736" y="4664864"/>
                  </a:lnTo>
                  <a:lnTo>
                    <a:pt x="396896" y="4658703"/>
                  </a:lnTo>
                  <a:lnTo>
                    <a:pt x="383695" y="4645501"/>
                  </a:lnTo>
                  <a:lnTo>
                    <a:pt x="352894" y="4596212"/>
                  </a:lnTo>
                  <a:lnTo>
                    <a:pt x="324733" y="4546923"/>
                  </a:lnTo>
                  <a:lnTo>
                    <a:pt x="294812" y="4496753"/>
                  </a:lnTo>
                  <a:lnTo>
                    <a:pt x="269291" y="4446584"/>
                  </a:lnTo>
                  <a:lnTo>
                    <a:pt x="242890" y="4395535"/>
                  </a:lnTo>
                  <a:lnTo>
                    <a:pt x="216489" y="4343605"/>
                  </a:lnTo>
                  <a:lnTo>
                    <a:pt x="190968" y="4291675"/>
                  </a:lnTo>
                  <a:lnTo>
                    <a:pt x="168967" y="4238865"/>
                  </a:lnTo>
                  <a:lnTo>
                    <a:pt x="146086" y="4185175"/>
                  </a:lnTo>
                  <a:lnTo>
                    <a:pt x="123205" y="4131485"/>
                  </a:lnTo>
                  <a:lnTo>
                    <a:pt x="101204" y="4077796"/>
                  </a:lnTo>
                  <a:lnTo>
                    <a:pt x="82723" y="4022345"/>
                  </a:lnTo>
                  <a:lnTo>
                    <a:pt x="65123" y="3967775"/>
                  </a:lnTo>
                  <a:lnTo>
                    <a:pt x="46642" y="3912325"/>
                  </a:lnTo>
                  <a:lnTo>
                    <a:pt x="29041" y="3855994"/>
                  </a:lnTo>
                  <a:lnTo>
                    <a:pt x="14961" y="3799664"/>
                  </a:lnTo>
                  <a:lnTo>
                    <a:pt x="0" y="3744214"/>
                  </a:lnTo>
                  <a:lnTo>
                    <a:pt x="0" y="3726610"/>
                  </a:lnTo>
                  <a:lnTo>
                    <a:pt x="7041" y="3710768"/>
                  </a:lnTo>
                  <a:lnTo>
                    <a:pt x="19361" y="3697565"/>
                  </a:lnTo>
                  <a:lnTo>
                    <a:pt x="518340" y="3425595"/>
                  </a:lnTo>
                  <a:lnTo>
                    <a:pt x="509540" y="3358702"/>
                  </a:lnTo>
                  <a:lnTo>
                    <a:pt x="501619" y="3291810"/>
                  </a:lnTo>
                  <a:lnTo>
                    <a:pt x="493699" y="3224918"/>
                  </a:lnTo>
                  <a:lnTo>
                    <a:pt x="490179" y="3157145"/>
                  </a:lnTo>
                  <a:lnTo>
                    <a:pt x="486659" y="3089372"/>
                  </a:lnTo>
                  <a:lnTo>
                    <a:pt x="485779" y="3021600"/>
                  </a:lnTo>
                  <a:lnTo>
                    <a:pt x="486659" y="2952067"/>
                  </a:lnTo>
                  <a:lnTo>
                    <a:pt x="490179" y="2883414"/>
                  </a:lnTo>
                  <a:lnTo>
                    <a:pt x="493699" y="2816522"/>
                  </a:lnTo>
                  <a:lnTo>
                    <a:pt x="501619" y="2748749"/>
                  </a:lnTo>
                  <a:lnTo>
                    <a:pt x="509540" y="2681857"/>
                  </a:lnTo>
                  <a:lnTo>
                    <a:pt x="518340" y="2616725"/>
                  </a:lnTo>
                  <a:lnTo>
                    <a:pt x="22881" y="2343874"/>
                  </a:lnTo>
                  <a:lnTo>
                    <a:pt x="7921" y="2331552"/>
                  </a:lnTo>
                  <a:lnTo>
                    <a:pt x="880" y="2318350"/>
                  </a:lnTo>
                  <a:lnTo>
                    <a:pt x="880" y="2299866"/>
                  </a:lnTo>
                  <a:lnTo>
                    <a:pt x="15841" y="2243536"/>
                  </a:lnTo>
                  <a:lnTo>
                    <a:pt x="29041" y="2188085"/>
                  </a:lnTo>
                  <a:lnTo>
                    <a:pt x="47522" y="2133515"/>
                  </a:lnTo>
                  <a:lnTo>
                    <a:pt x="65123" y="2079826"/>
                  </a:lnTo>
                  <a:lnTo>
                    <a:pt x="82723" y="2023495"/>
                  </a:lnTo>
                  <a:lnTo>
                    <a:pt x="101204" y="1969805"/>
                  </a:lnTo>
                  <a:lnTo>
                    <a:pt x="121445" y="1916115"/>
                  </a:lnTo>
                  <a:lnTo>
                    <a:pt x="143446" y="1862425"/>
                  </a:lnTo>
                  <a:lnTo>
                    <a:pt x="166327" y="1809615"/>
                  </a:lnTo>
                  <a:lnTo>
                    <a:pt x="189208" y="1755925"/>
                  </a:lnTo>
                  <a:lnTo>
                    <a:pt x="213849" y="1702236"/>
                  </a:lnTo>
                  <a:lnTo>
                    <a:pt x="239369" y="1650306"/>
                  </a:lnTo>
                  <a:lnTo>
                    <a:pt x="266651" y="1599257"/>
                  </a:lnTo>
                  <a:lnTo>
                    <a:pt x="293052" y="1548207"/>
                  </a:lnTo>
                  <a:lnTo>
                    <a:pt x="322973" y="1496277"/>
                  </a:lnTo>
                  <a:lnTo>
                    <a:pt x="352014" y="1445228"/>
                  </a:lnTo>
                  <a:lnTo>
                    <a:pt x="382815" y="1395059"/>
                  </a:lnTo>
                  <a:lnTo>
                    <a:pt x="395136" y="1382736"/>
                  </a:lnTo>
                  <a:lnTo>
                    <a:pt x="411856" y="1375695"/>
                  </a:lnTo>
                  <a:lnTo>
                    <a:pt x="429457" y="1376575"/>
                  </a:lnTo>
                  <a:lnTo>
                    <a:pt x="982998" y="1529724"/>
                  </a:lnTo>
                  <a:lnTo>
                    <a:pt x="1018199" y="1483075"/>
                  </a:lnTo>
                  <a:lnTo>
                    <a:pt x="1053401" y="1438187"/>
                  </a:lnTo>
                  <a:lnTo>
                    <a:pt x="1091242" y="1392418"/>
                  </a:lnTo>
                  <a:lnTo>
                    <a:pt x="1129084" y="1348410"/>
                  </a:lnTo>
                  <a:lnTo>
                    <a:pt x="1171325" y="1306162"/>
                  </a:lnTo>
                  <a:lnTo>
                    <a:pt x="1210047" y="1263034"/>
                  </a:lnTo>
                  <a:lnTo>
                    <a:pt x="1250528" y="1222547"/>
                  </a:lnTo>
                  <a:lnTo>
                    <a:pt x="1292770" y="1182059"/>
                  </a:lnTo>
                  <a:lnTo>
                    <a:pt x="1336772" y="1141572"/>
                  </a:lnTo>
                  <a:lnTo>
                    <a:pt x="1380773" y="1104605"/>
                  </a:lnTo>
                  <a:lnTo>
                    <a:pt x="1425655" y="1066758"/>
                  </a:lnTo>
                  <a:lnTo>
                    <a:pt x="1472297" y="1029791"/>
                  </a:lnTo>
                  <a:lnTo>
                    <a:pt x="1518939" y="993704"/>
                  </a:lnTo>
                  <a:lnTo>
                    <a:pt x="1564700" y="959378"/>
                  </a:lnTo>
                  <a:lnTo>
                    <a:pt x="1411574" y="423359"/>
                  </a:lnTo>
                  <a:lnTo>
                    <a:pt x="1410694" y="404875"/>
                  </a:lnTo>
                  <a:lnTo>
                    <a:pt x="1415975" y="388152"/>
                  </a:lnTo>
                  <a:lnTo>
                    <a:pt x="1430055" y="376710"/>
                  </a:lnTo>
                  <a:lnTo>
                    <a:pt x="1479337" y="346784"/>
                  </a:lnTo>
                  <a:lnTo>
                    <a:pt x="1531259" y="318619"/>
                  </a:lnTo>
                  <a:lnTo>
                    <a:pt x="1581421" y="290454"/>
                  </a:lnTo>
                  <a:lnTo>
                    <a:pt x="1632463" y="263169"/>
                  </a:lnTo>
                  <a:lnTo>
                    <a:pt x="1684385" y="237644"/>
                  </a:lnTo>
                  <a:lnTo>
                    <a:pt x="1738947" y="212119"/>
                  </a:lnTo>
                  <a:lnTo>
                    <a:pt x="1791749" y="188355"/>
                  </a:lnTo>
                  <a:lnTo>
                    <a:pt x="1846311" y="165471"/>
                  </a:lnTo>
                  <a:lnTo>
                    <a:pt x="1899994" y="141706"/>
                  </a:lnTo>
                  <a:lnTo>
                    <a:pt x="1954556" y="122343"/>
                  </a:lnTo>
                  <a:lnTo>
                    <a:pt x="2011758" y="101219"/>
                  </a:lnTo>
                  <a:lnTo>
                    <a:pt x="2065440" y="81856"/>
                  </a:lnTo>
                  <a:lnTo>
                    <a:pt x="2121762" y="61612"/>
                  </a:lnTo>
                  <a:lnTo>
                    <a:pt x="2179844" y="46649"/>
                  </a:lnTo>
                  <a:lnTo>
                    <a:pt x="2238806" y="29926"/>
                  </a:lnTo>
                  <a:lnTo>
                    <a:pt x="2296889" y="14963"/>
                  </a:lnTo>
                  <a:close/>
                </a:path>
              </a:pathLst>
            </a:custGeom>
            <a:solidFill>
              <a:srgbClr val="A2AAAD"/>
            </a:solidFill>
            <a:ln w="28575">
              <a:solidFill>
                <a:schemeClr val="accent1"/>
              </a:solidFill>
            </a:ln>
          </p:spPr>
          <p:txBody>
            <a:bodyPr rot="0" vert="horz" wrap="square" lIns="99521" tIns="49762" rIns="99521" bIns="49762" anchor="t" anchorCtr="0" upright="1">
              <a:noAutofit/>
            </a:bodyPr>
            <a:lstStyle/>
            <a:p>
              <a:endParaRPr lang="pt-BR" dirty="0"/>
            </a:p>
          </p:txBody>
        </p:sp>
        <p:sp>
          <p:nvSpPr>
            <p:cNvPr id="17" name="Forma Livre: Forma 16">
              <a:extLst>
                <a:ext uri="{FF2B5EF4-FFF2-40B4-BE49-F238E27FC236}">
                  <a16:creationId xmlns:a16="http://schemas.microsoft.com/office/drawing/2014/main" id="{66044479-0F10-4509-80D2-551C516383F0}"/>
                </a:ext>
              </a:extLst>
            </p:cNvPr>
            <p:cNvSpPr>
              <a:spLocks/>
            </p:cNvSpPr>
            <p:nvPr userDrawn="1"/>
          </p:nvSpPr>
          <p:spPr bwMode="auto">
            <a:xfrm>
              <a:off x="8888883" y="3032395"/>
              <a:ext cx="3303117" cy="3825605"/>
            </a:xfrm>
            <a:custGeom>
              <a:avLst/>
              <a:gdLst>
                <a:gd name="connsiteX0" fmla="*/ 2049145 w 3303117"/>
                <a:gd name="connsiteY0" fmla="*/ 0 h 3825605"/>
                <a:gd name="connsiteX1" fmla="*/ 2101078 w 3303117"/>
                <a:gd name="connsiteY1" fmla="*/ 0 h 3825605"/>
                <a:gd name="connsiteX2" fmla="*/ 2152130 w 3303117"/>
                <a:gd name="connsiteY2" fmla="*/ 0 h 3825605"/>
                <a:gd name="connsiteX3" fmla="*/ 2205823 w 3303117"/>
                <a:gd name="connsiteY3" fmla="*/ 1760 h 3825605"/>
                <a:gd name="connsiteX4" fmla="*/ 2258637 w 3303117"/>
                <a:gd name="connsiteY4" fmla="*/ 5279 h 3825605"/>
                <a:gd name="connsiteX5" fmla="*/ 2312330 w 3303117"/>
                <a:gd name="connsiteY5" fmla="*/ 9678 h 3825605"/>
                <a:gd name="connsiteX6" fmla="*/ 2362502 w 3303117"/>
                <a:gd name="connsiteY6" fmla="*/ 15837 h 3825605"/>
                <a:gd name="connsiteX7" fmla="*/ 2413555 w 3303117"/>
                <a:gd name="connsiteY7" fmla="*/ 21116 h 3825605"/>
                <a:gd name="connsiteX8" fmla="*/ 2463727 w 3303117"/>
                <a:gd name="connsiteY8" fmla="*/ 30795 h 3825605"/>
                <a:gd name="connsiteX9" fmla="*/ 2516540 w 3303117"/>
                <a:gd name="connsiteY9" fmla="*/ 39593 h 3825605"/>
                <a:gd name="connsiteX10" fmla="*/ 2565832 w 3303117"/>
                <a:gd name="connsiteY10" fmla="*/ 50151 h 3825605"/>
                <a:gd name="connsiteX11" fmla="*/ 2616885 w 3303117"/>
                <a:gd name="connsiteY11" fmla="*/ 62470 h 3825605"/>
                <a:gd name="connsiteX12" fmla="*/ 2664417 w 3303117"/>
                <a:gd name="connsiteY12" fmla="*/ 73907 h 3825605"/>
                <a:gd name="connsiteX13" fmla="*/ 2713709 w 3303117"/>
                <a:gd name="connsiteY13" fmla="*/ 88865 h 3825605"/>
                <a:gd name="connsiteX14" fmla="*/ 2761241 w 3303117"/>
                <a:gd name="connsiteY14" fmla="*/ 103822 h 3825605"/>
                <a:gd name="connsiteX15" fmla="*/ 2810533 w 3303117"/>
                <a:gd name="connsiteY15" fmla="*/ 120539 h 3825605"/>
                <a:gd name="connsiteX16" fmla="*/ 2857184 w 3303117"/>
                <a:gd name="connsiteY16" fmla="*/ 137256 h 3825605"/>
                <a:gd name="connsiteX17" fmla="*/ 2905596 w 3303117"/>
                <a:gd name="connsiteY17" fmla="*/ 155733 h 3825605"/>
                <a:gd name="connsiteX18" fmla="*/ 2951367 w 3303117"/>
                <a:gd name="connsiteY18" fmla="*/ 175090 h 3825605"/>
                <a:gd name="connsiteX19" fmla="*/ 2996258 w 3303117"/>
                <a:gd name="connsiteY19" fmla="*/ 197086 h 3825605"/>
                <a:gd name="connsiteX20" fmla="*/ 3042029 w 3303117"/>
                <a:gd name="connsiteY20" fmla="*/ 218202 h 3825605"/>
                <a:gd name="connsiteX21" fmla="*/ 3085160 w 3303117"/>
                <a:gd name="connsiteY21" fmla="*/ 239319 h 3825605"/>
                <a:gd name="connsiteX22" fmla="*/ 3130051 w 3303117"/>
                <a:gd name="connsiteY22" fmla="*/ 263954 h 3825605"/>
                <a:gd name="connsiteX23" fmla="*/ 3174942 w 3303117"/>
                <a:gd name="connsiteY23" fmla="*/ 288590 h 3825605"/>
                <a:gd name="connsiteX24" fmla="*/ 3215432 w 3303117"/>
                <a:gd name="connsiteY24" fmla="*/ 314106 h 3825605"/>
                <a:gd name="connsiteX25" fmla="*/ 3257683 w 3303117"/>
                <a:gd name="connsiteY25" fmla="*/ 339621 h 3825605"/>
                <a:gd name="connsiteX26" fmla="*/ 3299053 w 3303117"/>
                <a:gd name="connsiteY26" fmla="*/ 367777 h 3825605"/>
                <a:gd name="connsiteX27" fmla="*/ 3303117 w 3303117"/>
                <a:gd name="connsiteY27" fmla="*/ 370639 h 3825605"/>
                <a:gd name="connsiteX28" fmla="*/ 3303117 w 3303117"/>
                <a:gd name="connsiteY28" fmla="*/ 3729453 h 3825605"/>
                <a:gd name="connsiteX29" fmla="*/ 3299053 w 3303117"/>
                <a:gd name="connsiteY29" fmla="*/ 3732315 h 3825605"/>
                <a:gd name="connsiteX30" fmla="*/ 3257683 w 3303117"/>
                <a:gd name="connsiteY30" fmla="*/ 3760470 h 3825605"/>
                <a:gd name="connsiteX31" fmla="*/ 3215432 w 3303117"/>
                <a:gd name="connsiteY31" fmla="*/ 3786865 h 3825605"/>
                <a:gd name="connsiteX32" fmla="*/ 3174942 w 3303117"/>
                <a:gd name="connsiteY32" fmla="*/ 3811501 h 3825605"/>
                <a:gd name="connsiteX33" fmla="*/ 3150128 w 3303117"/>
                <a:gd name="connsiteY33" fmla="*/ 3825605 h 3825605"/>
                <a:gd name="connsiteX34" fmla="*/ 1050661 w 3303117"/>
                <a:gd name="connsiteY34" fmla="*/ 3825605 h 3825605"/>
                <a:gd name="connsiteX35" fmla="*/ 1026333 w 3303117"/>
                <a:gd name="connsiteY35" fmla="*/ 3811501 h 3825605"/>
                <a:gd name="connsiteX36" fmla="*/ 985843 w 3303117"/>
                <a:gd name="connsiteY36" fmla="*/ 3786865 h 3825605"/>
                <a:gd name="connsiteX37" fmla="*/ 943593 w 3303117"/>
                <a:gd name="connsiteY37" fmla="*/ 3760470 h 3825605"/>
                <a:gd name="connsiteX38" fmla="*/ 901342 w 3303117"/>
                <a:gd name="connsiteY38" fmla="*/ 3732315 h 3825605"/>
                <a:gd name="connsiteX39" fmla="*/ 862613 w 3303117"/>
                <a:gd name="connsiteY39" fmla="*/ 3705039 h 3825605"/>
                <a:gd name="connsiteX40" fmla="*/ 821242 w 3303117"/>
                <a:gd name="connsiteY40" fmla="*/ 3675125 h 3825605"/>
                <a:gd name="connsiteX41" fmla="*/ 782513 w 3303117"/>
                <a:gd name="connsiteY41" fmla="*/ 3645210 h 3825605"/>
                <a:gd name="connsiteX42" fmla="*/ 744663 w 3303117"/>
                <a:gd name="connsiteY42" fmla="*/ 3615295 h 3825605"/>
                <a:gd name="connsiteX43" fmla="*/ 707694 w 3303117"/>
                <a:gd name="connsiteY43" fmla="*/ 3583620 h 3825605"/>
                <a:gd name="connsiteX44" fmla="*/ 668965 w 3303117"/>
                <a:gd name="connsiteY44" fmla="*/ 3549306 h 3825605"/>
                <a:gd name="connsiteX45" fmla="*/ 634636 w 3303117"/>
                <a:gd name="connsiteY45" fmla="*/ 3516752 h 3825605"/>
                <a:gd name="connsiteX46" fmla="*/ 598547 w 3303117"/>
                <a:gd name="connsiteY46" fmla="*/ 3482438 h 3825605"/>
                <a:gd name="connsiteX47" fmla="*/ 565099 w 3303117"/>
                <a:gd name="connsiteY47" fmla="*/ 3448124 h 3825605"/>
                <a:gd name="connsiteX48" fmla="*/ 531651 w 3303117"/>
                <a:gd name="connsiteY48" fmla="*/ 3410290 h 3825605"/>
                <a:gd name="connsiteX49" fmla="*/ 498203 w 3303117"/>
                <a:gd name="connsiteY49" fmla="*/ 3374217 h 3825605"/>
                <a:gd name="connsiteX50" fmla="*/ 466515 w 3303117"/>
                <a:gd name="connsiteY50" fmla="*/ 3337263 h 3825605"/>
                <a:gd name="connsiteX51" fmla="*/ 435707 w 3303117"/>
                <a:gd name="connsiteY51" fmla="*/ 3298550 h 3825605"/>
                <a:gd name="connsiteX52" fmla="*/ 407540 w 3303117"/>
                <a:gd name="connsiteY52" fmla="*/ 3260716 h 3825605"/>
                <a:gd name="connsiteX53" fmla="*/ 377613 w 3303117"/>
                <a:gd name="connsiteY53" fmla="*/ 3220243 h 3825605"/>
                <a:gd name="connsiteX54" fmla="*/ 350326 w 3303117"/>
                <a:gd name="connsiteY54" fmla="*/ 3181530 h 3825605"/>
                <a:gd name="connsiteX55" fmla="*/ 323040 w 3303117"/>
                <a:gd name="connsiteY55" fmla="*/ 3139297 h 3825605"/>
                <a:gd name="connsiteX56" fmla="*/ 295753 w 3303117"/>
                <a:gd name="connsiteY56" fmla="*/ 3097944 h 3825605"/>
                <a:gd name="connsiteX57" fmla="*/ 270227 w 3303117"/>
                <a:gd name="connsiteY57" fmla="*/ 3054832 h 3825605"/>
                <a:gd name="connsiteX58" fmla="*/ 246461 w 3303117"/>
                <a:gd name="connsiteY58" fmla="*/ 3013479 h 3825605"/>
                <a:gd name="connsiteX59" fmla="*/ 223575 w 3303117"/>
                <a:gd name="connsiteY59" fmla="*/ 2969487 h 3825605"/>
                <a:gd name="connsiteX60" fmla="*/ 200689 w 3303117"/>
                <a:gd name="connsiteY60" fmla="*/ 2927254 h 3825605"/>
                <a:gd name="connsiteX61" fmla="*/ 181325 w 3303117"/>
                <a:gd name="connsiteY61" fmla="*/ 2881502 h 3825605"/>
                <a:gd name="connsiteX62" fmla="*/ 161080 w 3303117"/>
                <a:gd name="connsiteY62" fmla="*/ 2834870 h 3825605"/>
                <a:gd name="connsiteX63" fmla="*/ 140835 w 3303117"/>
                <a:gd name="connsiteY63" fmla="*/ 2790878 h 3825605"/>
                <a:gd name="connsiteX64" fmla="*/ 124111 w 3303117"/>
                <a:gd name="connsiteY64" fmla="*/ 2744246 h 3825605"/>
                <a:gd name="connsiteX65" fmla="*/ 108267 w 3303117"/>
                <a:gd name="connsiteY65" fmla="*/ 2696734 h 3825605"/>
                <a:gd name="connsiteX66" fmla="*/ 91543 w 3303117"/>
                <a:gd name="connsiteY66" fmla="*/ 2650982 h 3825605"/>
                <a:gd name="connsiteX67" fmla="*/ 77459 w 3303117"/>
                <a:gd name="connsiteY67" fmla="*/ 2603470 h 3825605"/>
                <a:gd name="connsiteX68" fmla="*/ 64256 w 3303117"/>
                <a:gd name="connsiteY68" fmla="*/ 2554198 h 3825605"/>
                <a:gd name="connsiteX69" fmla="*/ 52813 w 3303117"/>
                <a:gd name="connsiteY69" fmla="*/ 2504927 h 3825605"/>
                <a:gd name="connsiteX70" fmla="*/ 42250 w 3303117"/>
                <a:gd name="connsiteY70" fmla="*/ 2457415 h 3825605"/>
                <a:gd name="connsiteX71" fmla="*/ 30808 w 3303117"/>
                <a:gd name="connsiteY71" fmla="*/ 2407264 h 3825605"/>
                <a:gd name="connsiteX72" fmla="*/ 23766 w 3303117"/>
                <a:gd name="connsiteY72" fmla="*/ 2357113 h 3825605"/>
                <a:gd name="connsiteX73" fmla="*/ 17604 w 3303117"/>
                <a:gd name="connsiteY73" fmla="*/ 2306961 h 3825605"/>
                <a:gd name="connsiteX74" fmla="*/ 11443 w 3303117"/>
                <a:gd name="connsiteY74" fmla="*/ 2255050 h 3825605"/>
                <a:gd name="connsiteX75" fmla="*/ 6162 w 3303117"/>
                <a:gd name="connsiteY75" fmla="*/ 2204899 h 3825605"/>
                <a:gd name="connsiteX76" fmla="*/ 2641 w 3303117"/>
                <a:gd name="connsiteY76" fmla="*/ 2153868 h 3825605"/>
                <a:gd name="connsiteX77" fmla="*/ 880 w 3303117"/>
                <a:gd name="connsiteY77" fmla="*/ 2102836 h 3825605"/>
                <a:gd name="connsiteX78" fmla="*/ 0 w 3303117"/>
                <a:gd name="connsiteY78" fmla="*/ 2050926 h 3825605"/>
                <a:gd name="connsiteX79" fmla="*/ 880 w 3303117"/>
                <a:gd name="connsiteY79" fmla="*/ 1999015 h 3825605"/>
                <a:gd name="connsiteX80" fmla="*/ 2641 w 3303117"/>
                <a:gd name="connsiteY80" fmla="*/ 1947103 h 3825605"/>
                <a:gd name="connsiteX81" fmla="*/ 6162 w 3303117"/>
                <a:gd name="connsiteY81" fmla="*/ 1895192 h 3825605"/>
                <a:gd name="connsiteX82" fmla="*/ 11443 w 3303117"/>
                <a:gd name="connsiteY82" fmla="*/ 1845041 h 3825605"/>
                <a:gd name="connsiteX83" fmla="*/ 17604 w 3303117"/>
                <a:gd name="connsiteY83" fmla="*/ 1793130 h 3825605"/>
                <a:gd name="connsiteX84" fmla="*/ 23766 w 3303117"/>
                <a:gd name="connsiteY84" fmla="*/ 1742979 h 3825605"/>
                <a:gd name="connsiteX85" fmla="*/ 30808 w 3303117"/>
                <a:gd name="connsiteY85" fmla="*/ 1692827 h 3825605"/>
                <a:gd name="connsiteX86" fmla="*/ 42250 w 3303117"/>
                <a:gd name="connsiteY86" fmla="*/ 1644436 h 3825605"/>
                <a:gd name="connsiteX87" fmla="*/ 52813 w 3303117"/>
                <a:gd name="connsiteY87" fmla="*/ 1595164 h 3825605"/>
                <a:gd name="connsiteX88" fmla="*/ 64256 w 3303117"/>
                <a:gd name="connsiteY88" fmla="*/ 1545893 h 3825605"/>
                <a:gd name="connsiteX89" fmla="*/ 77459 w 3303117"/>
                <a:gd name="connsiteY89" fmla="*/ 1496621 h 3825605"/>
                <a:gd name="connsiteX90" fmla="*/ 91543 w 3303117"/>
                <a:gd name="connsiteY90" fmla="*/ 1451749 h 3825605"/>
                <a:gd name="connsiteX91" fmla="*/ 108267 w 3303117"/>
                <a:gd name="connsiteY91" fmla="*/ 1403358 h 3825605"/>
                <a:gd name="connsiteX92" fmla="*/ 124111 w 3303117"/>
                <a:gd name="connsiteY92" fmla="*/ 1355846 h 3825605"/>
                <a:gd name="connsiteX93" fmla="*/ 140835 w 3303117"/>
                <a:gd name="connsiteY93" fmla="*/ 1310094 h 3825605"/>
                <a:gd name="connsiteX94" fmla="*/ 161080 w 3303117"/>
                <a:gd name="connsiteY94" fmla="*/ 1265221 h 3825605"/>
                <a:gd name="connsiteX95" fmla="*/ 181325 w 3303117"/>
                <a:gd name="connsiteY95" fmla="*/ 1218589 h 3825605"/>
                <a:gd name="connsiteX96" fmla="*/ 200689 w 3303117"/>
                <a:gd name="connsiteY96" fmla="*/ 1174597 h 3825605"/>
                <a:gd name="connsiteX97" fmla="*/ 223575 w 3303117"/>
                <a:gd name="connsiteY97" fmla="*/ 1130605 h 3825605"/>
                <a:gd name="connsiteX98" fmla="*/ 246461 w 3303117"/>
                <a:gd name="connsiteY98" fmla="*/ 1086612 h 3825605"/>
                <a:gd name="connsiteX99" fmla="*/ 270227 w 3303117"/>
                <a:gd name="connsiteY99" fmla="*/ 1045259 h 3825605"/>
                <a:gd name="connsiteX100" fmla="*/ 295753 w 3303117"/>
                <a:gd name="connsiteY100" fmla="*/ 1002147 h 3825605"/>
                <a:gd name="connsiteX101" fmla="*/ 323040 w 3303117"/>
                <a:gd name="connsiteY101" fmla="*/ 960794 h 3825605"/>
                <a:gd name="connsiteX102" fmla="*/ 350326 w 3303117"/>
                <a:gd name="connsiteY102" fmla="*/ 918561 h 3825605"/>
                <a:gd name="connsiteX103" fmla="*/ 377613 w 3303117"/>
                <a:gd name="connsiteY103" fmla="*/ 879848 h 3825605"/>
                <a:gd name="connsiteX104" fmla="*/ 407540 w 3303117"/>
                <a:gd name="connsiteY104" fmla="*/ 840255 h 3825605"/>
                <a:gd name="connsiteX105" fmla="*/ 435707 w 3303117"/>
                <a:gd name="connsiteY105" fmla="*/ 801542 h 3825605"/>
                <a:gd name="connsiteX106" fmla="*/ 466515 w 3303117"/>
                <a:gd name="connsiteY106" fmla="*/ 763708 h 3825605"/>
                <a:gd name="connsiteX107" fmla="*/ 498203 w 3303117"/>
                <a:gd name="connsiteY107" fmla="*/ 725875 h 3825605"/>
                <a:gd name="connsiteX108" fmla="*/ 531651 w 3303117"/>
                <a:gd name="connsiteY108" fmla="*/ 689801 h 3825605"/>
                <a:gd name="connsiteX109" fmla="*/ 565099 w 3303117"/>
                <a:gd name="connsiteY109" fmla="*/ 652847 h 3825605"/>
                <a:gd name="connsiteX110" fmla="*/ 598547 w 3303117"/>
                <a:gd name="connsiteY110" fmla="*/ 618533 h 3825605"/>
                <a:gd name="connsiteX111" fmla="*/ 634636 w 3303117"/>
                <a:gd name="connsiteY111" fmla="*/ 585099 h 3825605"/>
                <a:gd name="connsiteX112" fmla="*/ 668965 w 3303117"/>
                <a:gd name="connsiteY112" fmla="*/ 551665 h 3825605"/>
                <a:gd name="connsiteX113" fmla="*/ 707694 w 3303117"/>
                <a:gd name="connsiteY113" fmla="*/ 518231 h 3825605"/>
                <a:gd name="connsiteX114" fmla="*/ 744663 w 3303117"/>
                <a:gd name="connsiteY114" fmla="*/ 485676 h 3825605"/>
                <a:gd name="connsiteX115" fmla="*/ 782513 w 3303117"/>
                <a:gd name="connsiteY115" fmla="*/ 454881 h 3825605"/>
                <a:gd name="connsiteX116" fmla="*/ 821242 w 3303117"/>
                <a:gd name="connsiteY116" fmla="*/ 424967 h 3825605"/>
                <a:gd name="connsiteX117" fmla="*/ 862613 w 3303117"/>
                <a:gd name="connsiteY117" fmla="*/ 395052 h 3825605"/>
                <a:gd name="connsiteX118" fmla="*/ 901342 w 3303117"/>
                <a:gd name="connsiteY118" fmla="*/ 367777 h 3825605"/>
                <a:gd name="connsiteX119" fmla="*/ 943593 w 3303117"/>
                <a:gd name="connsiteY119" fmla="*/ 339621 h 3825605"/>
                <a:gd name="connsiteX120" fmla="*/ 985843 w 3303117"/>
                <a:gd name="connsiteY120" fmla="*/ 314106 h 3825605"/>
                <a:gd name="connsiteX121" fmla="*/ 1026333 w 3303117"/>
                <a:gd name="connsiteY121" fmla="*/ 288590 h 3825605"/>
                <a:gd name="connsiteX122" fmla="*/ 1070344 w 3303117"/>
                <a:gd name="connsiteY122" fmla="*/ 263954 h 3825605"/>
                <a:gd name="connsiteX123" fmla="*/ 1116115 w 3303117"/>
                <a:gd name="connsiteY123" fmla="*/ 239319 h 3825605"/>
                <a:gd name="connsiteX124" fmla="*/ 1159246 w 3303117"/>
                <a:gd name="connsiteY124" fmla="*/ 218202 h 3825605"/>
                <a:gd name="connsiteX125" fmla="*/ 1203257 w 3303117"/>
                <a:gd name="connsiteY125" fmla="*/ 197086 h 3825605"/>
                <a:gd name="connsiteX126" fmla="*/ 1249908 w 3303117"/>
                <a:gd name="connsiteY126" fmla="*/ 175090 h 3825605"/>
                <a:gd name="connsiteX127" fmla="*/ 1295679 w 3303117"/>
                <a:gd name="connsiteY127" fmla="*/ 155733 h 3825605"/>
                <a:gd name="connsiteX128" fmla="*/ 1344091 w 3303117"/>
                <a:gd name="connsiteY128" fmla="*/ 137256 h 3825605"/>
                <a:gd name="connsiteX129" fmla="*/ 1390743 w 3303117"/>
                <a:gd name="connsiteY129" fmla="*/ 120539 h 3825605"/>
                <a:gd name="connsiteX130" fmla="*/ 1438274 w 3303117"/>
                <a:gd name="connsiteY130" fmla="*/ 103822 h 3825605"/>
                <a:gd name="connsiteX131" fmla="*/ 1487567 w 3303117"/>
                <a:gd name="connsiteY131" fmla="*/ 88865 h 3825605"/>
                <a:gd name="connsiteX132" fmla="*/ 1535098 w 3303117"/>
                <a:gd name="connsiteY132" fmla="*/ 73907 h 3825605"/>
                <a:gd name="connsiteX133" fmla="*/ 1584390 w 3303117"/>
                <a:gd name="connsiteY133" fmla="*/ 62470 h 3825605"/>
                <a:gd name="connsiteX134" fmla="*/ 1633683 w 3303117"/>
                <a:gd name="connsiteY134" fmla="*/ 50151 h 3825605"/>
                <a:gd name="connsiteX135" fmla="*/ 1684735 w 3303117"/>
                <a:gd name="connsiteY135" fmla="*/ 39593 h 3825605"/>
                <a:gd name="connsiteX136" fmla="*/ 1737548 w 3303117"/>
                <a:gd name="connsiteY136" fmla="*/ 30795 h 3825605"/>
                <a:gd name="connsiteX137" fmla="*/ 1787721 w 3303117"/>
                <a:gd name="connsiteY137" fmla="*/ 21116 h 3825605"/>
                <a:gd name="connsiteX138" fmla="*/ 1837893 w 3303117"/>
                <a:gd name="connsiteY138" fmla="*/ 15837 h 3825605"/>
                <a:gd name="connsiteX139" fmla="*/ 1888945 w 3303117"/>
                <a:gd name="connsiteY139" fmla="*/ 9678 h 3825605"/>
                <a:gd name="connsiteX140" fmla="*/ 1942639 w 3303117"/>
                <a:gd name="connsiteY140" fmla="*/ 5279 h 3825605"/>
                <a:gd name="connsiteX141" fmla="*/ 1993691 w 3303117"/>
                <a:gd name="connsiteY141" fmla="*/ 1760 h 38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3303117" h="3825605">
                  <a:moveTo>
                    <a:pt x="2049145" y="0"/>
                  </a:moveTo>
                  <a:lnTo>
                    <a:pt x="2101078" y="0"/>
                  </a:lnTo>
                  <a:lnTo>
                    <a:pt x="2152130" y="0"/>
                  </a:lnTo>
                  <a:lnTo>
                    <a:pt x="2205823" y="1760"/>
                  </a:lnTo>
                  <a:lnTo>
                    <a:pt x="2258637" y="5279"/>
                  </a:lnTo>
                  <a:lnTo>
                    <a:pt x="2312330" y="9678"/>
                  </a:lnTo>
                  <a:lnTo>
                    <a:pt x="2362502" y="15837"/>
                  </a:lnTo>
                  <a:lnTo>
                    <a:pt x="2413555" y="21116"/>
                  </a:lnTo>
                  <a:lnTo>
                    <a:pt x="2463727" y="30795"/>
                  </a:lnTo>
                  <a:lnTo>
                    <a:pt x="2516540" y="39593"/>
                  </a:lnTo>
                  <a:lnTo>
                    <a:pt x="2565832" y="50151"/>
                  </a:lnTo>
                  <a:lnTo>
                    <a:pt x="2616885" y="62470"/>
                  </a:lnTo>
                  <a:lnTo>
                    <a:pt x="2664417" y="73907"/>
                  </a:lnTo>
                  <a:lnTo>
                    <a:pt x="2713709" y="88865"/>
                  </a:lnTo>
                  <a:lnTo>
                    <a:pt x="2761241" y="103822"/>
                  </a:lnTo>
                  <a:lnTo>
                    <a:pt x="2810533" y="120539"/>
                  </a:lnTo>
                  <a:lnTo>
                    <a:pt x="2857184" y="137256"/>
                  </a:lnTo>
                  <a:lnTo>
                    <a:pt x="2905596" y="155733"/>
                  </a:lnTo>
                  <a:lnTo>
                    <a:pt x="2951367" y="175090"/>
                  </a:lnTo>
                  <a:lnTo>
                    <a:pt x="2996258" y="197086"/>
                  </a:lnTo>
                  <a:lnTo>
                    <a:pt x="3042029" y="218202"/>
                  </a:lnTo>
                  <a:lnTo>
                    <a:pt x="3085160" y="239319"/>
                  </a:lnTo>
                  <a:lnTo>
                    <a:pt x="3130051" y="263954"/>
                  </a:lnTo>
                  <a:lnTo>
                    <a:pt x="3174942" y="288590"/>
                  </a:lnTo>
                  <a:lnTo>
                    <a:pt x="3215432" y="314106"/>
                  </a:lnTo>
                  <a:lnTo>
                    <a:pt x="3257683" y="339621"/>
                  </a:lnTo>
                  <a:lnTo>
                    <a:pt x="3299053" y="367777"/>
                  </a:lnTo>
                  <a:lnTo>
                    <a:pt x="3303117" y="370639"/>
                  </a:lnTo>
                  <a:lnTo>
                    <a:pt x="3303117" y="3729453"/>
                  </a:lnTo>
                  <a:lnTo>
                    <a:pt x="3299053" y="3732315"/>
                  </a:lnTo>
                  <a:lnTo>
                    <a:pt x="3257683" y="3760470"/>
                  </a:lnTo>
                  <a:lnTo>
                    <a:pt x="3215432" y="3786865"/>
                  </a:lnTo>
                  <a:lnTo>
                    <a:pt x="3174942" y="3811501"/>
                  </a:lnTo>
                  <a:lnTo>
                    <a:pt x="3150128" y="3825605"/>
                  </a:lnTo>
                  <a:lnTo>
                    <a:pt x="1050661" y="3825605"/>
                  </a:lnTo>
                  <a:lnTo>
                    <a:pt x="1026333" y="3811501"/>
                  </a:lnTo>
                  <a:lnTo>
                    <a:pt x="985843" y="3786865"/>
                  </a:lnTo>
                  <a:lnTo>
                    <a:pt x="943593" y="3760470"/>
                  </a:lnTo>
                  <a:lnTo>
                    <a:pt x="901342" y="3732315"/>
                  </a:lnTo>
                  <a:lnTo>
                    <a:pt x="862613" y="3705039"/>
                  </a:lnTo>
                  <a:lnTo>
                    <a:pt x="821242" y="3675125"/>
                  </a:lnTo>
                  <a:lnTo>
                    <a:pt x="782513" y="3645210"/>
                  </a:lnTo>
                  <a:lnTo>
                    <a:pt x="744663" y="3615295"/>
                  </a:lnTo>
                  <a:lnTo>
                    <a:pt x="707694" y="3583620"/>
                  </a:lnTo>
                  <a:lnTo>
                    <a:pt x="668965" y="3549306"/>
                  </a:lnTo>
                  <a:lnTo>
                    <a:pt x="634636" y="3516752"/>
                  </a:lnTo>
                  <a:lnTo>
                    <a:pt x="598547" y="3482438"/>
                  </a:lnTo>
                  <a:lnTo>
                    <a:pt x="565099" y="3448124"/>
                  </a:lnTo>
                  <a:lnTo>
                    <a:pt x="531651" y="3410290"/>
                  </a:lnTo>
                  <a:lnTo>
                    <a:pt x="498203" y="3374217"/>
                  </a:lnTo>
                  <a:lnTo>
                    <a:pt x="466515" y="3337263"/>
                  </a:lnTo>
                  <a:lnTo>
                    <a:pt x="435707" y="3298550"/>
                  </a:lnTo>
                  <a:lnTo>
                    <a:pt x="407540" y="3260716"/>
                  </a:lnTo>
                  <a:lnTo>
                    <a:pt x="377613" y="3220243"/>
                  </a:lnTo>
                  <a:lnTo>
                    <a:pt x="350326" y="3181530"/>
                  </a:lnTo>
                  <a:lnTo>
                    <a:pt x="323040" y="3139297"/>
                  </a:lnTo>
                  <a:lnTo>
                    <a:pt x="295753" y="3097944"/>
                  </a:lnTo>
                  <a:lnTo>
                    <a:pt x="270227" y="3054832"/>
                  </a:lnTo>
                  <a:lnTo>
                    <a:pt x="246461" y="3013479"/>
                  </a:lnTo>
                  <a:lnTo>
                    <a:pt x="223575" y="2969487"/>
                  </a:lnTo>
                  <a:lnTo>
                    <a:pt x="200689" y="2927254"/>
                  </a:lnTo>
                  <a:lnTo>
                    <a:pt x="181325" y="2881502"/>
                  </a:lnTo>
                  <a:lnTo>
                    <a:pt x="161080" y="2834870"/>
                  </a:lnTo>
                  <a:lnTo>
                    <a:pt x="140835" y="2790878"/>
                  </a:lnTo>
                  <a:lnTo>
                    <a:pt x="124111" y="2744246"/>
                  </a:lnTo>
                  <a:lnTo>
                    <a:pt x="108267" y="2696734"/>
                  </a:lnTo>
                  <a:lnTo>
                    <a:pt x="91543" y="2650982"/>
                  </a:lnTo>
                  <a:lnTo>
                    <a:pt x="77459" y="2603470"/>
                  </a:lnTo>
                  <a:lnTo>
                    <a:pt x="64256" y="2554198"/>
                  </a:lnTo>
                  <a:lnTo>
                    <a:pt x="52813" y="2504927"/>
                  </a:lnTo>
                  <a:lnTo>
                    <a:pt x="42250" y="2457415"/>
                  </a:lnTo>
                  <a:lnTo>
                    <a:pt x="30808" y="2407264"/>
                  </a:lnTo>
                  <a:lnTo>
                    <a:pt x="23766" y="2357113"/>
                  </a:lnTo>
                  <a:lnTo>
                    <a:pt x="17604" y="2306961"/>
                  </a:lnTo>
                  <a:lnTo>
                    <a:pt x="11443" y="2255050"/>
                  </a:lnTo>
                  <a:lnTo>
                    <a:pt x="6162" y="2204899"/>
                  </a:lnTo>
                  <a:lnTo>
                    <a:pt x="2641" y="2153868"/>
                  </a:lnTo>
                  <a:lnTo>
                    <a:pt x="880" y="2102836"/>
                  </a:lnTo>
                  <a:lnTo>
                    <a:pt x="0" y="2050926"/>
                  </a:lnTo>
                  <a:lnTo>
                    <a:pt x="880" y="1999015"/>
                  </a:lnTo>
                  <a:lnTo>
                    <a:pt x="2641" y="1947103"/>
                  </a:lnTo>
                  <a:lnTo>
                    <a:pt x="6162" y="1895192"/>
                  </a:lnTo>
                  <a:lnTo>
                    <a:pt x="11443" y="1845041"/>
                  </a:lnTo>
                  <a:lnTo>
                    <a:pt x="17604" y="1793130"/>
                  </a:lnTo>
                  <a:lnTo>
                    <a:pt x="23766" y="1742979"/>
                  </a:lnTo>
                  <a:lnTo>
                    <a:pt x="30808" y="1692827"/>
                  </a:lnTo>
                  <a:lnTo>
                    <a:pt x="42250" y="1644436"/>
                  </a:lnTo>
                  <a:lnTo>
                    <a:pt x="52813" y="1595164"/>
                  </a:lnTo>
                  <a:lnTo>
                    <a:pt x="64256" y="1545893"/>
                  </a:lnTo>
                  <a:lnTo>
                    <a:pt x="77459" y="1496621"/>
                  </a:lnTo>
                  <a:lnTo>
                    <a:pt x="91543" y="1451749"/>
                  </a:lnTo>
                  <a:lnTo>
                    <a:pt x="108267" y="1403358"/>
                  </a:lnTo>
                  <a:lnTo>
                    <a:pt x="124111" y="1355846"/>
                  </a:lnTo>
                  <a:lnTo>
                    <a:pt x="140835" y="1310094"/>
                  </a:lnTo>
                  <a:lnTo>
                    <a:pt x="161080" y="1265221"/>
                  </a:lnTo>
                  <a:lnTo>
                    <a:pt x="181325" y="1218589"/>
                  </a:lnTo>
                  <a:lnTo>
                    <a:pt x="200689" y="1174597"/>
                  </a:lnTo>
                  <a:lnTo>
                    <a:pt x="223575" y="1130605"/>
                  </a:lnTo>
                  <a:lnTo>
                    <a:pt x="246461" y="1086612"/>
                  </a:lnTo>
                  <a:lnTo>
                    <a:pt x="270227" y="1045259"/>
                  </a:lnTo>
                  <a:lnTo>
                    <a:pt x="295753" y="1002147"/>
                  </a:lnTo>
                  <a:lnTo>
                    <a:pt x="323040" y="960794"/>
                  </a:lnTo>
                  <a:lnTo>
                    <a:pt x="350326" y="918561"/>
                  </a:lnTo>
                  <a:lnTo>
                    <a:pt x="377613" y="879848"/>
                  </a:lnTo>
                  <a:lnTo>
                    <a:pt x="407540" y="840255"/>
                  </a:lnTo>
                  <a:lnTo>
                    <a:pt x="435707" y="801542"/>
                  </a:lnTo>
                  <a:lnTo>
                    <a:pt x="466515" y="763708"/>
                  </a:lnTo>
                  <a:lnTo>
                    <a:pt x="498203" y="725875"/>
                  </a:lnTo>
                  <a:lnTo>
                    <a:pt x="531651" y="689801"/>
                  </a:lnTo>
                  <a:lnTo>
                    <a:pt x="565099" y="652847"/>
                  </a:lnTo>
                  <a:lnTo>
                    <a:pt x="598547" y="618533"/>
                  </a:lnTo>
                  <a:lnTo>
                    <a:pt x="634636" y="585099"/>
                  </a:lnTo>
                  <a:lnTo>
                    <a:pt x="668965" y="551665"/>
                  </a:lnTo>
                  <a:lnTo>
                    <a:pt x="707694" y="518231"/>
                  </a:lnTo>
                  <a:lnTo>
                    <a:pt x="744663" y="485676"/>
                  </a:lnTo>
                  <a:lnTo>
                    <a:pt x="782513" y="454881"/>
                  </a:lnTo>
                  <a:lnTo>
                    <a:pt x="821242" y="424967"/>
                  </a:lnTo>
                  <a:lnTo>
                    <a:pt x="862613" y="395052"/>
                  </a:lnTo>
                  <a:lnTo>
                    <a:pt x="901342" y="367777"/>
                  </a:lnTo>
                  <a:lnTo>
                    <a:pt x="943593" y="339621"/>
                  </a:lnTo>
                  <a:lnTo>
                    <a:pt x="985843" y="314106"/>
                  </a:lnTo>
                  <a:lnTo>
                    <a:pt x="1026333" y="288590"/>
                  </a:lnTo>
                  <a:lnTo>
                    <a:pt x="1070344" y="263954"/>
                  </a:lnTo>
                  <a:lnTo>
                    <a:pt x="1116115" y="239319"/>
                  </a:lnTo>
                  <a:lnTo>
                    <a:pt x="1159246" y="218202"/>
                  </a:lnTo>
                  <a:lnTo>
                    <a:pt x="1203257" y="197086"/>
                  </a:lnTo>
                  <a:lnTo>
                    <a:pt x="1249908" y="175090"/>
                  </a:lnTo>
                  <a:lnTo>
                    <a:pt x="1295679" y="155733"/>
                  </a:lnTo>
                  <a:lnTo>
                    <a:pt x="1344091" y="137256"/>
                  </a:lnTo>
                  <a:lnTo>
                    <a:pt x="1390743" y="120539"/>
                  </a:lnTo>
                  <a:lnTo>
                    <a:pt x="1438274" y="103822"/>
                  </a:lnTo>
                  <a:lnTo>
                    <a:pt x="1487567" y="88865"/>
                  </a:lnTo>
                  <a:lnTo>
                    <a:pt x="1535098" y="73907"/>
                  </a:lnTo>
                  <a:lnTo>
                    <a:pt x="1584390" y="62470"/>
                  </a:lnTo>
                  <a:lnTo>
                    <a:pt x="1633683" y="50151"/>
                  </a:lnTo>
                  <a:lnTo>
                    <a:pt x="1684735" y="39593"/>
                  </a:lnTo>
                  <a:lnTo>
                    <a:pt x="1737548" y="30795"/>
                  </a:lnTo>
                  <a:lnTo>
                    <a:pt x="1787721" y="21116"/>
                  </a:lnTo>
                  <a:lnTo>
                    <a:pt x="1837893" y="15837"/>
                  </a:lnTo>
                  <a:lnTo>
                    <a:pt x="1888945" y="9678"/>
                  </a:lnTo>
                  <a:lnTo>
                    <a:pt x="1942639" y="5279"/>
                  </a:lnTo>
                  <a:lnTo>
                    <a:pt x="1993691" y="1760"/>
                  </a:lnTo>
                  <a:close/>
                </a:path>
              </a:pathLst>
            </a:custGeom>
            <a:solidFill>
              <a:schemeClr val="bg2"/>
            </a:solidFill>
            <a:ln>
              <a:noFill/>
            </a:ln>
          </p:spPr>
          <p:txBody>
            <a:bodyPr rot="0" vert="horz" wrap="square" lIns="99521" tIns="49762" rIns="99521" bIns="49762" anchor="t" anchorCtr="0" upright="1">
              <a:noAutofit/>
            </a:bodyPr>
            <a:lstStyle/>
            <a:p>
              <a:endParaRPr lang="pt-BR"/>
            </a:p>
          </p:txBody>
        </p:sp>
        <p:sp>
          <p:nvSpPr>
            <p:cNvPr id="19" name="Forma Livre: Forma 18">
              <a:extLst>
                <a:ext uri="{FF2B5EF4-FFF2-40B4-BE49-F238E27FC236}">
                  <a16:creationId xmlns:a16="http://schemas.microsoft.com/office/drawing/2014/main" id="{905A2CDD-5099-4BE3-8B8F-A04ADFD0390B}"/>
                </a:ext>
              </a:extLst>
            </p:cNvPr>
            <p:cNvSpPr>
              <a:spLocks/>
            </p:cNvSpPr>
            <p:nvPr userDrawn="1"/>
          </p:nvSpPr>
          <p:spPr bwMode="auto">
            <a:xfrm>
              <a:off x="9023514" y="3161770"/>
              <a:ext cx="3168486" cy="3696231"/>
            </a:xfrm>
            <a:custGeom>
              <a:avLst/>
              <a:gdLst>
                <a:gd name="connsiteX0" fmla="*/ 1966436 w 3168486"/>
                <a:gd name="connsiteY0" fmla="*/ 0 h 3696231"/>
                <a:gd name="connsiteX1" fmla="*/ 2019250 w 3168486"/>
                <a:gd name="connsiteY1" fmla="*/ 880 h 3696231"/>
                <a:gd name="connsiteX2" fmla="*/ 2073824 w 3168486"/>
                <a:gd name="connsiteY2" fmla="*/ 3520 h 3696231"/>
                <a:gd name="connsiteX3" fmla="*/ 2124877 w 3168486"/>
                <a:gd name="connsiteY3" fmla="*/ 6160 h 3696231"/>
                <a:gd name="connsiteX4" fmla="*/ 2179452 w 3168486"/>
                <a:gd name="connsiteY4" fmla="*/ 11441 h 3696231"/>
                <a:gd name="connsiteX5" fmla="*/ 2231385 w 3168486"/>
                <a:gd name="connsiteY5" fmla="*/ 17601 h 3696231"/>
                <a:gd name="connsiteX6" fmla="*/ 2282438 w 3168486"/>
                <a:gd name="connsiteY6" fmla="*/ 24641 h 3696231"/>
                <a:gd name="connsiteX7" fmla="*/ 2335252 w 3168486"/>
                <a:gd name="connsiteY7" fmla="*/ 35202 h 3696231"/>
                <a:gd name="connsiteX8" fmla="*/ 2386306 w 3168486"/>
                <a:gd name="connsiteY8" fmla="*/ 44002 h 3696231"/>
                <a:gd name="connsiteX9" fmla="*/ 2435599 w 3168486"/>
                <a:gd name="connsiteY9" fmla="*/ 55442 h 3696231"/>
                <a:gd name="connsiteX10" fmla="*/ 2487532 w 3168486"/>
                <a:gd name="connsiteY10" fmla="*/ 69523 h 3696231"/>
                <a:gd name="connsiteX11" fmla="*/ 2536825 w 3168486"/>
                <a:gd name="connsiteY11" fmla="*/ 82723 h 3696231"/>
                <a:gd name="connsiteX12" fmla="*/ 2586118 w 3168486"/>
                <a:gd name="connsiteY12" fmla="*/ 98564 h 3696231"/>
                <a:gd name="connsiteX13" fmla="*/ 2633651 w 3168486"/>
                <a:gd name="connsiteY13" fmla="*/ 116165 h 3696231"/>
                <a:gd name="connsiteX14" fmla="*/ 2682064 w 3168486"/>
                <a:gd name="connsiteY14" fmla="*/ 132885 h 3696231"/>
                <a:gd name="connsiteX15" fmla="*/ 2728716 w 3168486"/>
                <a:gd name="connsiteY15" fmla="*/ 151366 h 3696231"/>
                <a:gd name="connsiteX16" fmla="*/ 2776248 w 3168486"/>
                <a:gd name="connsiteY16" fmla="*/ 171607 h 3696231"/>
                <a:gd name="connsiteX17" fmla="*/ 2821140 w 3168486"/>
                <a:gd name="connsiteY17" fmla="*/ 192728 h 3696231"/>
                <a:gd name="connsiteX18" fmla="*/ 2867792 w 3168486"/>
                <a:gd name="connsiteY18" fmla="*/ 213849 h 3696231"/>
                <a:gd name="connsiteX19" fmla="*/ 2911804 w 3168486"/>
                <a:gd name="connsiteY19" fmla="*/ 238490 h 3696231"/>
                <a:gd name="connsiteX20" fmla="*/ 2956696 w 3168486"/>
                <a:gd name="connsiteY20" fmla="*/ 262251 h 3696231"/>
                <a:gd name="connsiteX21" fmla="*/ 2999827 w 3168486"/>
                <a:gd name="connsiteY21" fmla="*/ 288652 h 3696231"/>
                <a:gd name="connsiteX22" fmla="*/ 3042078 w 3168486"/>
                <a:gd name="connsiteY22" fmla="*/ 314173 h 3696231"/>
                <a:gd name="connsiteX23" fmla="*/ 3083449 w 3168486"/>
                <a:gd name="connsiteY23" fmla="*/ 343214 h 3696231"/>
                <a:gd name="connsiteX24" fmla="*/ 3123939 w 3168486"/>
                <a:gd name="connsiteY24" fmla="*/ 371375 h 3696231"/>
                <a:gd name="connsiteX25" fmla="*/ 3164430 w 3168486"/>
                <a:gd name="connsiteY25" fmla="*/ 400416 h 3696231"/>
                <a:gd name="connsiteX26" fmla="*/ 3168486 w 3168486"/>
                <a:gd name="connsiteY26" fmla="*/ 403642 h 3696231"/>
                <a:gd name="connsiteX27" fmla="*/ 3168486 w 3168486"/>
                <a:gd name="connsiteY27" fmla="*/ 3435073 h 3696231"/>
                <a:gd name="connsiteX28" fmla="*/ 3164430 w 3168486"/>
                <a:gd name="connsiteY28" fmla="*/ 3438298 h 3696231"/>
                <a:gd name="connsiteX29" fmla="*/ 3123939 w 3168486"/>
                <a:gd name="connsiteY29" fmla="*/ 3469099 h 3696231"/>
                <a:gd name="connsiteX30" fmla="*/ 3083449 w 3168486"/>
                <a:gd name="connsiteY30" fmla="*/ 3495500 h 3696231"/>
                <a:gd name="connsiteX31" fmla="*/ 3042078 w 3168486"/>
                <a:gd name="connsiteY31" fmla="*/ 3524542 h 3696231"/>
                <a:gd name="connsiteX32" fmla="*/ 2999827 w 3168486"/>
                <a:gd name="connsiteY32" fmla="*/ 3550063 h 3696231"/>
                <a:gd name="connsiteX33" fmla="*/ 2956696 w 3168486"/>
                <a:gd name="connsiteY33" fmla="*/ 3576464 h 3696231"/>
                <a:gd name="connsiteX34" fmla="*/ 2911804 w 3168486"/>
                <a:gd name="connsiteY34" fmla="*/ 3600225 h 3696231"/>
                <a:gd name="connsiteX35" fmla="*/ 2867792 w 3168486"/>
                <a:gd name="connsiteY35" fmla="*/ 3624866 h 3696231"/>
                <a:gd name="connsiteX36" fmla="*/ 2821140 w 3168486"/>
                <a:gd name="connsiteY36" fmla="*/ 3645986 h 3696231"/>
                <a:gd name="connsiteX37" fmla="*/ 2776248 w 3168486"/>
                <a:gd name="connsiteY37" fmla="*/ 3667987 h 3696231"/>
                <a:gd name="connsiteX38" fmla="*/ 2728716 w 3168486"/>
                <a:gd name="connsiteY38" fmla="*/ 3689108 h 3696231"/>
                <a:gd name="connsiteX39" fmla="*/ 2709836 w 3168486"/>
                <a:gd name="connsiteY39" fmla="*/ 3696231 h 3696231"/>
                <a:gd name="connsiteX40" fmla="*/ 1221631 w 3168486"/>
                <a:gd name="connsiteY40" fmla="*/ 3696231 h 3696231"/>
                <a:gd name="connsiteX41" fmla="*/ 1202395 w 3168486"/>
                <a:gd name="connsiteY41" fmla="*/ 3689108 h 3696231"/>
                <a:gd name="connsiteX42" fmla="*/ 1155743 w 3168486"/>
                <a:gd name="connsiteY42" fmla="*/ 3667987 h 3696231"/>
                <a:gd name="connsiteX43" fmla="*/ 1110851 w 3168486"/>
                <a:gd name="connsiteY43" fmla="*/ 3645986 h 3696231"/>
                <a:gd name="connsiteX44" fmla="*/ 1064199 w 3168486"/>
                <a:gd name="connsiteY44" fmla="*/ 3624866 h 3696231"/>
                <a:gd name="connsiteX45" fmla="*/ 1020188 w 3168486"/>
                <a:gd name="connsiteY45" fmla="*/ 3600225 h 3696231"/>
                <a:gd name="connsiteX46" fmla="*/ 975296 w 3168486"/>
                <a:gd name="connsiteY46" fmla="*/ 3576464 h 3696231"/>
                <a:gd name="connsiteX47" fmla="*/ 932164 w 3168486"/>
                <a:gd name="connsiteY47" fmla="*/ 3550063 h 3696231"/>
                <a:gd name="connsiteX48" fmla="*/ 889913 w 3168486"/>
                <a:gd name="connsiteY48" fmla="*/ 3524542 h 3696231"/>
                <a:gd name="connsiteX49" fmla="*/ 848543 w 3168486"/>
                <a:gd name="connsiteY49" fmla="*/ 3495500 h 3696231"/>
                <a:gd name="connsiteX50" fmla="*/ 808052 w 3168486"/>
                <a:gd name="connsiteY50" fmla="*/ 3469099 h 3696231"/>
                <a:gd name="connsiteX51" fmla="*/ 766681 w 3168486"/>
                <a:gd name="connsiteY51" fmla="*/ 3438298 h 3696231"/>
                <a:gd name="connsiteX52" fmla="*/ 727951 w 3168486"/>
                <a:gd name="connsiteY52" fmla="*/ 3407497 h 3696231"/>
                <a:gd name="connsiteX53" fmla="*/ 687460 w 3168486"/>
                <a:gd name="connsiteY53" fmla="*/ 3375816 h 3696231"/>
                <a:gd name="connsiteX54" fmla="*/ 650491 w 3168486"/>
                <a:gd name="connsiteY54" fmla="*/ 3344134 h 3696231"/>
                <a:gd name="connsiteX55" fmla="*/ 613521 w 3168486"/>
                <a:gd name="connsiteY55" fmla="*/ 3309813 h 3696231"/>
                <a:gd name="connsiteX56" fmla="*/ 578312 w 3168486"/>
                <a:gd name="connsiteY56" fmla="*/ 3275492 h 3696231"/>
                <a:gd name="connsiteX57" fmla="*/ 543102 w 3168486"/>
                <a:gd name="connsiteY57" fmla="*/ 3240290 h 3696231"/>
                <a:gd name="connsiteX58" fmla="*/ 508773 w 3168486"/>
                <a:gd name="connsiteY58" fmla="*/ 3205089 h 3696231"/>
                <a:gd name="connsiteX59" fmla="*/ 475325 w 3168486"/>
                <a:gd name="connsiteY59" fmla="*/ 3167247 h 3696231"/>
                <a:gd name="connsiteX60" fmla="*/ 443636 w 3168486"/>
                <a:gd name="connsiteY60" fmla="*/ 3130286 h 3696231"/>
                <a:gd name="connsiteX61" fmla="*/ 411948 w 3168486"/>
                <a:gd name="connsiteY61" fmla="*/ 3091564 h 3696231"/>
                <a:gd name="connsiteX62" fmla="*/ 381140 w 3168486"/>
                <a:gd name="connsiteY62" fmla="*/ 3051963 h 3696231"/>
                <a:gd name="connsiteX63" fmla="*/ 351212 w 3168486"/>
                <a:gd name="connsiteY63" fmla="*/ 3013241 h 3696231"/>
                <a:gd name="connsiteX64" fmla="*/ 323045 w 3168486"/>
                <a:gd name="connsiteY64" fmla="*/ 2970999 h 3696231"/>
                <a:gd name="connsiteX65" fmla="*/ 296638 w 3168486"/>
                <a:gd name="connsiteY65" fmla="*/ 2929638 h 3696231"/>
                <a:gd name="connsiteX66" fmla="*/ 269351 w 3168486"/>
                <a:gd name="connsiteY66" fmla="*/ 2886516 h 3696231"/>
                <a:gd name="connsiteX67" fmla="*/ 245584 w 3168486"/>
                <a:gd name="connsiteY67" fmla="*/ 2845154 h 3696231"/>
                <a:gd name="connsiteX68" fmla="*/ 220058 w 3168486"/>
                <a:gd name="connsiteY68" fmla="*/ 2801153 h 3696231"/>
                <a:gd name="connsiteX69" fmla="*/ 197172 w 3168486"/>
                <a:gd name="connsiteY69" fmla="*/ 2756271 h 3696231"/>
                <a:gd name="connsiteX70" fmla="*/ 174286 w 3168486"/>
                <a:gd name="connsiteY70" fmla="*/ 2710509 h 3696231"/>
                <a:gd name="connsiteX71" fmla="*/ 156681 w 3168486"/>
                <a:gd name="connsiteY71" fmla="*/ 2665627 h 3696231"/>
                <a:gd name="connsiteX72" fmla="*/ 135556 w 3168486"/>
                <a:gd name="connsiteY72" fmla="*/ 2618105 h 3696231"/>
                <a:gd name="connsiteX73" fmla="*/ 118831 w 3168486"/>
                <a:gd name="connsiteY73" fmla="*/ 2574103 h 3696231"/>
                <a:gd name="connsiteX74" fmla="*/ 101227 w 3168486"/>
                <a:gd name="connsiteY74" fmla="*/ 2525701 h 3696231"/>
                <a:gd name="connsiteX75" fmla="*/ 85382 w 3168486"/>
                <a:gd name="connsiteY75" fmla="*/ 2477300 h 3696231"/>
                <a:gd name="connsiteX76" fmla="*/ 70418 w 3168486"/>
                <a:gd name="connsiteY76" fmla="*/ 2428018 h 3696231"/>
                <a:gd name="connsiteX77" fmla="*/ 58095 w 3168486"/>
                <a:gd name="connsiteY77" fmla="*/ 2378736 h 3696231"/>
                <a:gd name="connsiteX78" fmla="*/ 46652 w 3168486"/>
                <a:gd name="connsiteY78" fmla="*/ 2330334 h 3696231"/>
                <a:gd name="connsiteX79" fmla="*/ 35209 w 3168486"/>
                <a:gd name="connsiteY79" fmla="*/ 2280172 h 3696231"/>
                <a:gd name="connsiteX80" fmla="*/ 26407 w 3168486"/>
                <a:gd name="connsiteY80" fmla="*/ 2229130 h 3696231"/>
                <a:gd name="connsiteX81" fmla="*/ 18485 w 3168486"/>
                <a:gd name="connsiteY81" fmla="*/ 2178088 h 3696231"/>
                <a:gd name="connsiteX82" fmla="*/ 12323 w 3168486"/>
                <a:gd name="connsiteY82" fmla="*/ 2127045 h 3696231"/>
                <a:gd name="connsiteX83" fmla="*/ 6162 w 3168486"/>
                <a:gd name="connsiteY83" fmla="*/ 2076003 h 3696231"/>
                <a:gd name="connsiteX84" fmla="*/ 4401 w 3168486"/>
                <a:gd name="connsiteY84" fmla="*/ 2024961 h 3696231"/>
                <a:gd name="connsiteX85" fmla="*/ 880 w 3168486"/>
                <a:gd name="connsiteY85" fmla="*/ 1972159 h 3696231"/>
                <a:gd name="connsiteX86" fmla="*/ 0 w 3168486"/>
                <a:gd name="connsiteY86" fmla="*/ 1920237 h 3696231"/>
                <a:gd name="connsiteX87" fmla="*/ 880 w 3168486"/>
                <a:gd name="connsiteY87" fmla="*/ 1866555 h 3696231"/>
                <a:gd name="connsiteX88" fmla="*/ 4401 w 3168486"/>
                <a:gd name="connsiteY88" fmla="*/ 1814633 h 3696231"/>
                <a:gd name="connsiteX89" fmla="*/ 6162 w 3168486"/>
                <a:gd name="connsiteY89" fmla="*/ 1762711 h 3696231"/>
                <a:gd name="connsiteX90" fmla="*/ 12323 w 3168486"/>
                <a:gd name="connsiteY90" fmla="*/ 1711669 h 3696231"/>
                <a:gd name="connsiteX91" fmla="*/ 18485 w 3168486"/>
                <a:gd name="connsiteY91" fmla="*/ 1660627 h 3696231"/>
                <a:gd name="connsiteX92" fmla="*/ 26407 w 3168486"/>
                <a:gd name="connsiteY92" fmla="*/ 1608705 h 3696231"/>
                <a:gd name="connsiteX93" fmla="*/ 35209 w 3168486"/>
                <a:gd name="connsiteY93" fmla="*/ 1558543 h 3696231"/>
                <a:gd name="connsiteX94" fmla="*/ 46652 w 3168486"/>
                <a:gd name="connsiteY94" fmla="*/ 1508381 h 3696231"/>
                <a:gd name="connsiteX95" fmla="*/ 58095 w 3168486"/>
                <a:gd name="connsiteY95" fmla="*/ 1459979 h 3696231"/>
                <a:gd name="connsiteX96" fmla="*/ 70418 w 3168486"/>
                <a:gd name="connsiteY96" fmla="*/ 1410697 h 3696231"/>
                <a:gd name="connsiteX97" fmla="*/ 85382 w 3168486"/>
                <a:gd name="connsiteY97" fmla="*/ 1361415 h 3696231"/>
                <a:gd name="connsiteX98" fmla="*/ 101227 w 3168486"/>
                <a:gd name="connsiteY98" fmla="*/ 1313893 h 3696231"/>
                <a:gd name="connsiteX99" fmla="*/ 118831 w 3168486"/>
                <a:gd name="connsiteY99" fmla="*/ 1268131 h 3696231"/>
                <a:gd name="connsiteX100" fmla="*/ 135556 w 3168486"/>
                <a:gd name="connsiteY100" fmla="*/ 1219729 h 3696231"/>
                <a:gd name="connsiteX101" fmla="*/ 156681 w 3168486"/>
                <a:gd name="connsiteY101" fmla="*/ 1173087 h 3696231"/>
                <a:gd name="connsiteX102" fmla="*/ 174286 w 3168486"/>
                <a:gd name="connsiteY102" fmla="*/ 1127325 h 3696231"/>
                <a:gd name="connsiteX103" fmla="*/ 197172 w 3168486"/>
                <a:gd name="connsiteY103" fmla="*/ 1083324 h 3696231"/>
                <a:gd name="connsiteX104" fmla="*/ 220058 w 3168486"/>
                <a:gd name="connsiteY104" fmla="*/ 1040202 h 3696231"/>
                <a:gd name="connsiteX105" fmla="*/ 245584 w 3168486"/>
                <a:gd name="connsiteY105" fmla="*/ 995320 h 3696231"/>
                <a:gd name="connsiteX106" fmla="*/ 269351 w 3168486"/>
                <a:gd name="connsiteY106" fmla="*/ 952198 h 3696231"/>
                <a:gd name="connsiteX107" fmla="*/ 296638 w 3168486"/>
                <a:gd name="connsiteY107" fmla="*/ 910837 h 3696231"/>
                <a:gd name="connsiteX108" fmla="*/ 323045 w 3168486"/>
                <a:gd name="connsiteY108" fmla="*/ 867715 h 3696231"/>
                <a:gd name="connsiteX109" fmla="*/ 351212 w 3168486"/>
                <a:gd name="connsiteY109" fmla="*/ 828113 h 3696231"/>
                <a:gd name="connsiteX110" fmla="*/ 381140 w 3168486"/>
                <a:gd name="connsiteY110" fmla="*/ 786752 h 3696231"/>
                <a:gd name="connsiteX111" fmla="*/ 411948 w 3168486"/>
                <a:gd name="connsiteY111" fmla="*/ 748030 h 3696231"/>
                <a:gd name="connsiteX112" fmla="*/ 443636 w 3168486"/>
                <a:gd name="connsiteY112" fmla="*/ 709309 h 3696231"/>
                <a:gd name="connsiteX113" fmla="*/ 475325 w 3168486"/>
                <a:gd name="connsiteY113" fmla="*/ 671467 h 3696231"/>
                <a:gd name="connsiteX114" fmla="*/ 508773 w 3168486"/>
                <a:gd name="connsiteY114" fmla="*/ 633626 h 3696231"/>
                <a:gd name="connsiteX115" fmla="*/ 543102 w 3168486"/>
                <a:gd name="connsiteY115" fmla="*/ 598424 h 3696231"/>
                <a:gd name="connsiteX116" fmla="*/ 578312 w 3168486"/>
                <a:gd name="connsiteY116" fmla="*/ 563223 h 3696231"/>
                <a:gd name="connsiteX117" fmla="*/ 613521 w 3168486"/>
                <a:gd name="connsiteY117" fmla="*/ 528901 h 3696231"/>
                <a:gd name="connsiteX118" fmla="*/ 650491 w 3168486"/>
                <a:gd name="connsiteY118" fmla="*/ 494580 h 3696231"/>
                <a:gd name="connsiteX119" fmla="*/ 687460 w 3168486"/>
                <a:gd name="connsiteY119" fmla="*/ 462899 h 3696231"/>
                <a:gd name="connsiteX120" fmla="*/ 727951 w 3168486"/>
                <a:gd name="connsiteY120" fmla="*/ 431217 h 3696231"/>
                <a:gd name="connsiteX121" fmla="*/ 766681 w 3168486"/>
                <a:gd name="connsiteY121" fmla="*/ 400416 h 3696231"/>
                <a:gd name="connsiteX122" fmla="*/ 808052 w 3168486"/>
                <a:gd name="connsiteY122" fmla="*/ 371375 h 3696231"/>
                <a:gd name="connsiteX123" fmla="*/ 848543 w 3168486"/>
                <a:gd name="connsiteY123" fmla="*/ 343214 h 3696231"/>
                <a:gd name="connsiteX124" fmla="*/ 889913 w 3168486"/>
                <a:gd name="connsiteY124" fmla="*/ 314173 h 3696231"/>
                <a:gd name="connsiteX125" fmla="*/ 932164 w 3168486"/>
                <a:gd name="connsiteY125" fmla="*/ 288652 h 3696231"/>
                <a:gd name="connsiteX126" fmla="*/ 975296 w 3168486"/>
                <a:gd name="connsiteY126" fmla="*/ 262251 h 3696231"/>
                <a:gd name="connsiteX127" fmla="*/ 1020188 w 3168486"/>
                <a:gd name="connsiteY127" fmla="*/ 238490 h 3696231"/>
                <a:gd name="connsiteX128" fmla="*/ 1064199 w 3168486"/>
                <a:gd name="connsiteY128" fmla="*/ 213849 h 3696231"/>
                <a:gd name="connsiteX129" fmla="*/ 1110851 w 3168486"/>
                <a:gd name="connsiteY129" fmla="*/ 192728 h 3696231"/>
                <a:gd name="connsiteX130" fmla="*/ 1155743 w 3168486"/>
                <a:gd name="connsiteY130" fmla="*/ 171607 h 3696231"/>
                <a:gd name="connsiteX131" fmla="*/ 1202395 w 3168486"/>
                <a:gd name="connsiteY131" fmla="*/ 151366 h 3696231"/>
                <a:gd name="connsiteX132" fmla="*/ 1249928 w 3168486"/>
                <a:gd name="connsiteY132" fmla="*/ 132885 h 3696231"/>
                <a:gd name="connsiteX133" fmla="*/ 1296580 w 3168486"/>
                <a:gd name="connsiteY133" fmla="*/ 116165 h 3696231"/>
                <a:gd name="connsiteX134" fmla="*/ 1345873 w 3168486"/>
                <a:gd name="connsiteY134" fmla="*/ 98564 h 3696231"/>
                <a:gd name="connsiteX135" fmla="*/ 1395166 w 3168486"/>
                <a:gd name="connsiteY135" fmla="*/ 82723 h 3696231"/>
                <a:gd name="connsiteX136" fmla="*/ 1444459 w 3168486"/>
                <a:gd name="connsiteY136" fmla="*/ 69523 h 3696231"/>
                <a:gd name="connsiteX137" fmla="*/ 1495512 w 3168486"/>
                <a:gd name="connsiteY137" fmla="*/ 55442 h 3696231"/>
                <a:gd name="connsiteX138" fmla="*/ 1545685 w 3168486"/>
                <a:gd name="connsiteY138" fmla="*/ 44002 h 3696231"/>
                <a:gd name="connsiteX139" fmla="*/ 1595858 w 3168486"/>
                <a:gd name="connsiteY139" fmla="*/ 35202 h 3696231"/>
                <a:gd name="connsiteX140" fmla="*/ 1649553 w 3168486"/>
                <a:gd name="connsiteY140" fmla="*/ 24641 h 3696231"/>
                <a:gd name="connsiteX141" fmla="*/ 1699726 w 3168486"/>
                <a:gd name="connsiteY141" fmla="*/ 17601 h 3696231"/>
                <a:gd name="connsiteX142" fmla="*/ 1752540 w 3168486"/>
                <a:gd name="connsiteY142" fmla="*/ 11441 h 3696231"/>
                <a:gd name="connsiteX143" fmla="*/ 1805354 w 3168486"/>
                <a:gd name="connsiteY143" fmla="*/ 6160 h 3696231"/>
                <a:gd name="connsiteX144" fmla="*/ 1858167 w 3168486"/>
                <a:gd name="connsiteY144" fmla="*/ 3520 h 3696231"/>
                <a:gd name="connsiteX145" fmla="*/ 1912742 w 3168486"/>
                <a:gd name="connsiteY145" fmla="*/ 880 h 369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3168486" h="3696231">
                  <a:moveTo>
                    <a:pt x="1966436" y="0"/>
                  </a:moveTo>
                  <a:lnTo>
                    <a:pt x="2019250" y="880"/>
                  </a:lnTo>
                  <a:lnTo>
                    <a:pt x="2073824" y="3520"/>
                  </a:lnTo>
                  <a:lnTo>
                    <a:pt x="2124877" y="6160"/>
                  </a:lnTo>
                  <a:lnTo>
                    <a:pt x="2179452" y="11441"/>
                  </a:lnTo>
                  <a:lnTo>
                    <a:pt x="2231385" y="17601"/>
                  </a:lnTo>
                  <a:lnTo>
                    <a:pt x="2282438" y="24641"/>
                  </a:lnTo>
                  <a:lnTo>
                    <a:pt x="2335252" y="35202"/>
                  </a:lnTo>
                  <a:lnTo>
                    <a:pt x="2386306" y="44002"/>
                  </a:lnTo>
                  <a:lnTo>
                    <a:pt x="2435599" y="55442"/>
                  </a:lnTo>
                  <a:lnTo>
                    <a:pt x="2487532" y="69523"/>
                  </a:lnTo>
                  <a:lnTo>
                    <a:pt x="2536825" y="82723"/>
                  </a:lnTo>
                  <a:lnTo>
                    <a:pt x="2586118" y="98564"/>
                  </a:lnTo>
                  <a:lnTo>
                    <a:pt x="2633651" y="116165"/>
                  </a:lnTo>
                  <a:lnTo>
                    <a:pt x="2682064" y="132885"/>
                  </a:lnTo>
                  <a:lnTo>
                    <a:pt x="2728716" y="151366"/>
                  </a:lnTo>
                  <a:lnTo>
                    <a:pt x="2776248" y="171607"/>
                  </a:lnTo>
                  <a:lnTo>
                    <a:pt x="2821140" y="192728"/>
                  </a:lnTo>
                  <a:lnTo>
                    <a:pt x="2867792" y="213849"/>
                  </a:lnTo>
                  <a:lnTo>
                    <a:pt x="2911804" y="238490"/>
                  </a:lnTo>
                  <a:lnTo>
                    <a:pt x="2956696" y="262251"/>
                  </a:lnTo>
                  <a:lnTo>
                    <a:pt x="2999827" y="288652"/>
                  </a:lnTo>
                  <a:lnTo>
                    <a:pt x="3042078" y="314173"/>
                  </a:lnTo>
                  <a:lnTo>
                    <a:pt x="3083449" y="343214"/>
                  </a:lnTo>
                  <a:lnTo>
                    <a:pt x="3123939" y="371375"/>
                  </a:lnTo>
                  <a:lnTo>
                    <a:pt x="3164430" y="400416"/>
                  </a:lnTo>
                  <a:lnTo>
                    <a:pt x="3168486" y="403642"/>
                  </a:lnTo>
                  <a:lnTo>
                    <a:pt x="3168486" y="3435073"/>
                  </a:lnTo>
                  <a:lnTo>
                    <a:pt x="3164430" y="3438298"/>
                  </a:lnTo>
                  <a:lnTo>
                    <a:pt x="3123939" y="3469099"/>
                  </a:lnTo>
                  <a:lnTo>
                    <a:pt x="3083449" y="3495500"/>
                  </a:lnTo>
                  <a:lnTo>
                    <a:pt x="3042078" y="3524542"/>
                  </a:lnTo>
                  <a:lnTo>
                    <a:pt x="2999827" y="3550063"/>
                  </a:lnTo>
                  <a:lnTo>
                    <a:pt x="2956696" y="3576464"/>
                  </a:lnTo>
                  <a:lnTo>
                    <a:pt x="2911804" y="3600225"/>
                  </a:lnTo>
                  <a:lnTo>
                    <a:pt x="2867792" y="3624866"/>
                  </a:lnTo>
                  <a:lnTo>
                    <a:pt x="2821140" y="3645986"/>
                  </a:lnTo>
                  <a:lnTo>
                    <a:pt x="2776248" y="3667987"/>
                  </a:lnTo>
                  <a:lnTo>
                    <a:pt x="2728716" y="3689108"/>
                  </a:lnTo>
                  <a:lnTo>
                    <a:pt x="2709836" y="3696231"/>
                  </a:lnTo>
                  <a:lnTo>
                    <a:pt x="1221631" y="3696231"/>
                  </a:lnTo>
                  <a:lnTo>
                    <a:pt x="1202395" y="3689108"/>
                  </a:lnTo>
                  <a:lnTo>
                    <a:pt x="1155743" y="3667987"/>
                  </a:lnTo>
                  <a:lnTo>
                    <a:pt x="1110851" y="3645986"/>
                  </a:lnTo>
                  <a:lnTo>
                    <a:pt x="1064199" y="3624866"/>
                  </a:lnTo>
                  <a:lnTo>
                    <a:pt x="1020188" y="3600225"/>
                  </a:lnTo>
                  <a:lnTo>
                    <a:pt x="975296" y="3576464"/>
                  </a:lnTo>
                  <a:lnTo>
                    <a:pt x="932164" y="3550063"/>
                  </a:lnTo>
                  <a:lnTo>
                    <a:pt x="889913" y="3524542"/>
                  </a:lnTo>
                  <a:lnTo>
                    <a:pt x="848543" y="3495500"/>
                  </a:lnTo>
                  <a:lnTo>
                    <a:pt x="808052" y="3469099"/>
                  </a:lnTo>
                  <a:lnTo>
                    <a:pt x="766681" y="3438298"/>
                  </a:lnTo>
                  <a:lnTo>
                    <a:pt x="727951" y="3407497"/>
                  </a:lnTo>
                  <a:lnTo>
                    <a:pt x="687460" y="3375816"/>
                  </a:lnTo>
                  <a:lnTo>
                    <a:pt x="650491" y="3344134"/>
                  </a:lnTo>
                  <a:lnTo>
                    <a:pt x="613521" y="3309813"/>
                  </a:lnTo>
                  <a:lnTo>
                    <a:pt x="578312" y="3275492"/>
                  </a:lnTo>
                  <a:lnTo>
                    <a:pt x="543102" y="3240290"/>
                  </a:lnTo>
                  <a:lnTo>
                    <a:pt x="508773" y="3205089"/>
                  </a:lnTo>
                  <a:lnTo>
                    <a:pt x="475325" y="3167247"/>
                  </a:lnTo>
                  <a:lnTo>
                    <a:pt x="443636" y="3130286"/>
                  </a:lnTo>
                  <a:lnTo>
                    <a:pt x="411948" y="3091564"/>
                  </a:lnTo>
                  <a:lnTo>
                    <a:pt x="381140" y="3051963"/>
                  </a:lnTo>
                  <a:lnTo>
                    <a:pt x="351212" y="3013241"/>
                  </a:lnTo>
                  <a:lnTo>
                    <a:pt x="323045" y="2970999"/>
                  </a:lnTo>
                  <a:lnTo>
                    <a:pt x="296638" y="2929638"/>
                  </a:lnTo>
                  <a:lnTo>
                    <a:pt x="269351" y="2886516"/>
                  </a:lnTo>
                  <a:lnTo>
                    <a:pt x="245584" y="2845154"/>
                  </a:lnTo>
                  <a:lnTo>
                    <a:pt x="220058" y="2801153"/>
                  </a:lnTo>
                  <a:lnTo>
                    <a:pt x="197172" y="2756271"/>
                  </a:lnTo>
                  <a:lnTo>
                    <a:pt x="174286" y="2710509"/>
                  </a:lnTo>
                  <a:lnTo>
                    <a:pt x="156681" y="2665627"/>
                  </a:lnTo>
                  <a:lnTo>
                    <a:pt x="135556" y="2618105"/>
                  </a:lnTo>
                  <a:lnTo>
                    <a:pt x="118831" y="2574103"/>
                  </a:lnTo>
                  <a:lnTo>
                    <a:pt x="101227" y="2525701"/>
                  </a:lnTo>
                  <a:lnTo>
                    <a:pt x="85382" y="2477300"/>
                  </a:lnTo>
                  <a:lnTo>
                    <a:pt x="70418" y="2428018"/>
                  </a:lnTo>
                  <a:lnTo>
                    <a:pt x="58095" y="2378736"/>
                  </a:lnTo>
                  <a:lnTo>
                    <a:pt x="46652" y="2330334"/>
                  </a:lnTo>
                  <a:lnTo>
                    <a:pt x="35209" y="2280172"/>
                  </a:lnTo>
                  <a:lnTo>
                    <a:pt x="26407" y="2229130"/>
                  </a:lnTo>
                  <a:lnTo>
                    <a:pt x="18485" y="2178088"/>
                  </a:lnTo>
                  <a:lnTo>
                    <a:pt x="12323" y="2127045"/>
                  </a:lnTo>
                  <a:lnTo>
                    <a:pt x="6162" y="2076003"/>
                  </a:lnTo>
                  <a:lnTo>
                    <a:pt x="4401" y="2024961"/>
                  </a:lnTo>
                  <a:lnTo>
                    <a:pt x="880" y="1972159"/>
                  </a:lnTo>
                  <a:lnTo>
                    <a:pt x="0" y="1920237"/>
                  </a:lnTo>
                  <a:lnTo>
                    <a:pt x="880" y="1866555"/>
                  </a:lnTo>
                  <a:lnTo>
                    <a:pt x="4401" y="1814633"/>
                  </a:lnTo>
                  <a:lnTo>
                    <a:pt x="6162" y="1762711"/>
                  </a:lnTo>
                  <a:lnTo>
                    <a:pt x="12323" y="1711669"/>
                  </a:lnTo>
                  <a:lnTo>
                    <a:pt x="18485" y="1660627"/>
                  </a:lnTo>
                  <a:lnTo>
                    <a:pt x="26407" y="1608705"/>
                  </a:lnTo>
                  <a:lnTo>
                    <a:pt x="35209" y="1558543"/>
                  </a:lnTo>
                  <a:lnTo>
                    <a:pt x="46652" y="1508381"/>
                  </a:lnTo>
                  <a:lnTo>
                    <a:pt x="58095" y="1459979"/>
                  </a:lnTo>
                  <a:lnTo>
                    <a:pt x="70418" y="1410697"/>
                  </a:lnTo>
                  <a:lnTo>
                    <a:pt x="85382" y="1361415"/>
                  </a:lnTo>
                  <a:lnTo>
                    <a:pt x="101227" y="1313893"/>
                  </a:lnTo>
                  <a:lnTo>
                    <a:pt x="118831" y="1268131"/>
                  </a:lnTo>
                  <a:lnTo>
                    <a:pt x="135556" y="1219729"/>
                  </a:lnTo>
                  <a:lnTo>
                    <a:pt x="156681" y="1173087"/>
                  </a:lnTo>
                  <a:lnTo>
                    <a:pt x="174286" y="1127325"/>
                  </a:lnTo>
                  <a:lnTo>
                    <a:pt x="197172" y="1083324"/>
                  </a:lnTo>
                  <a:lnTo>
                    <a:pt x="220058" y="1040202"/>
                  </a:lnTo>
                  <a:lnTo>
                    <a:pt x="245584" y="995320"/>
                  </a:lnTo>
                  <a:lnTo>
                    <a:pt x="269351" y="952198"/>
                  </a:lnTo>
                  <a:lnTo>
                    <a:pt x="296638" y="910837"/>
                  </a:lnTo>
                  <a:lnTo>
                    <a:pt x="323045" y="867715"/>
                  </a:lnTo>
                  <a:lnTo>
                    <a:pt x="351212" y="828113"/>
                  </a:lnTo>
                  <a:lnTo>
                    <a:pt x="381140" y="786752"/>
                  </a:lnTo>
                  <a:lnTo>
                    <a:pt x="411948" y="748030"/>
                  </a:lnTo>
                  <a:lnTo>
                    <a:pt x="443636" y="709309"/>
                  </a:lnTo>
                  <a:lnTo>
                    <a:pt x="475325" y="671467"/>
                  </a:lnTo>
                  <a:lnTo>
                    <a:pt x="508773" y="633626"/>
                  </a:lnTo>
                  <a:lnTo>
                    <a:pt x="543102" y="598424"/>
                  </a:lnTo>
                  <a:lnTo>
                    <a:pt x="578312" y="563223"/>
                  </a:lnTo>
                  <a:lnTo>
                    <a:pt x="613521" y="528901"/>
                  </a:lnTo>
                  <a:lnTo>
                    <a:pt x="650491" y="494580"/>
                  </a:lnTo>
                  <a:lnTo>
                    <a:pt x="687460" y="462899"/>
                  </a:lnTo>
                  <a:lnTo>
                    <a:pt x="727951" y="431217"/>
                  </a:lnTo>
                  <a:lnTo>
                    <a:pt x="766681" y="400416"/>
                  </a:lnTo>
                  <a:lnTo>
                    <a:pt x="808052" y="371375"/>
                  </a:lnTo>
                  <a:lnTo>
                    <a:pt x="848543" y="343214"/>
                  </a:lnTo>
                  <a:lnTo>
                    <a:pt x="889913" y="314173"/>
                  </a:lnTo>
                  <a:lnTo>
                    <a:pt x="932164" y="288652"/>
                  </a:lnTo>
                  <a:lnTo>
                    <a:pt x="975296" y="262251"/>
                  </a:lnTo>
                  <a:lnTo>
                    <a:pt x="1020188" y="238490"/>
                  </a:lnTo>
                  <a:lnTo>
                    <a:pt x="1064199" y="213849"/>
                  </a:lnTo>
                  <a:lnTo>
                    <a:pt x="1110851" y="192728"/>
                  </a:lnTo>
                  <a:lnTo>
                    <a:pt x="1155743" y="171607"/>
                  </a:lnTo>
                  <a:lnTo>
                    <a:pt x="1202395" y="151366"/>
                  </a:lnTo>
                  <a:lnTo>
                    <a:pt x="1249928" y="132885"/>
                  </a:lnTo>
                  <a:lnTo>
                    <a:pt x="1296580" y="116165"/>
                  </a:lnTo>
                  <a:lnTo>
                    <a:pt x="1345873" y="98564"/>
                  </a:lnTo>
                  <a:lnTo>
                    <a:pt x="1395166" y="82723"/>
                  </a:lnTo>
                  <a:lnTo>
                    <a:pt x="1444459" y="69523"/>
                  </a:lnTo>
                  <a:lnTo>
                    <a:pt x="1495512" y="55442"/>
                  </a:lnTo>
                  <a:lnTo>
                    <a:pt x="1545685" y="44002"/>
                  </a:lnTo>
                  <a:lnTo>
                    <a:pt x="1595858" y="35202"/>
                  </a:lnTo>
                  <a:lnTo>
                    <a:pt x="1649553" y="24641"/>
                  </a:lnTo>
                  <a:lnTo>
                    <a:pt x="1699726" y="17601"/>
                  </a:lnTo>
                  <a:lnTo>
                    <a:pt x="1752540" y="11441"/>
                  </a:lnTo>
                  <a:lnTo>
                    <a:pt x="1805354" y="6160"/>
                  </a:lnTo>
                  <a:lnTo>
                    <a:pt x="1858167" y="3520"/>
                  </a:lnTo>
                  <a:lnTo>
                    <a:pt x="1912742" y="880"/>
                  </a:lnTo>
                  <a:close/>
                </a:path>
              </a:pathLst>
            </a:custGeom>
            <a:solidFill>
              <a:schemeClr val="tx2"/>
            </a:solidFill>
            <a:ln>
              <a:noFill/>
            </a:ln>
          </p:spPr>
          <p:txBody>
            <a:bodyPr rot="0" vert="horz" wrap="square" lIns="99521" tIns="49762" rIns="99521" bIns="49762" anchor="t" anchorCtr="0" upright="1">
              <a:noAutofit/>
            </a:bodyPr>
            <a:lstStyle/>
            <a:p>
              <a:endParaRPr lang="pt-BR"/>
            </a:p>
          </p:txBody>
        </p:sp>
        <p:sp>
          <p:nvSpPr>
            <p:cNvPr id="33" name="Forma Livre: Forma 32">
              <a:extLst>
                <a:ext uri="{FF2B5EF4-FFF2-40B4-BE49-F238E27FC236}">
                  <a16:creationId xmlns:a16="http://schemas.microsoft.com/office/drawing/2014/main" id="{633EAC2C-01F0-4FED-A471-286A59DECEEA}"/>
                </a:ext>
              </a:extLst>
            </p:cNvPr>
            <p:cNvSpPr>
              <a:spLocks/>
            </p:cNvSpPr>
            <p:nvPr userDrawn="1"/>
          </p:nvSpPr>
          <p:spPr bwMode="auto">
            <a:xfrm>
              <a:off x="9775942" y="3895725"/>
              <a:ext cx="2416058" cy="2373444"/>
            </a:xfrm>
            <a:custGeom>
              <a:avLst/>
              <a:gdLst>
                <a:gd name="connsiteX0" fmla="*/ 41331 w 2416058"/>
                <a:gd name="connsiteY0" fmla="*/ 0 h 2373444"/>
                <a:gd name="connsiteX1" fmla="*/ 2384915 w 2416058"/>
                <a:gd name="connsiteY1" fmla="*/ 0 h 2373444"/>
                <a:gd name="connsiteX2" fmla="*/ 2406020 w 2416058"/>
                <a:gd name="connsiteY2" fmla="*/ 4402 h 2373444"/>
                <a:gd name="connsiteX3" fmla="*/ 2416058 w 2416058"/>
                <a:gd name="connsiteY3" fmla="*/ 15707 h 2373444"/>
                <a:gd name="connsiteX4" fmla="*/ 2416058 w 2416058"/>
                <a:gd name="connsiteY4" fmla="*/ 329645 h 2373444"/>
                <a:gd name="connsiteX5" fmla="*/ 2406020 w 2416058"/>
                <a:gd name="connsiteY5" fmla="*/ 341579 h 2373444"/>
                <a:gd name="connsiteX6" fmla="*/ 2384915 w 2416058"/>
                <a:gd name="connsiteY6" fmla="*/ 346861 h 2373444"/>
                <a:gd name="connsiteX7" fmla="*/ 572485 w 2416058"/>
                <a:gd name="connsiteY7" fmla="*/ 346861 h 2373444"/>
                <a:gd name="connsiteX8" fmla="*/ 572485 w 2416058"/>
                <a:gd name="connsiteY8" fmla="*/ 1013292 h 2373444"/>
                <a:gd name="connsiteX9" fmla="*/ 1224995 w 2416058"/>
                <a:gd name="connsiteY9" fmla="*/ 1013292 h 2373444"/>
                <a:gd name="connsiteX10" fmla="*/ 1332281 w 2416058"/>
                <a:gd name="connsiteY10" fmla="*/ 963992 h 2373444"/>
                <a:gd name="connsiteX11" fmla="*/ 1437808 w 2416058"/>
                <a:gd name="connsiteY11" fmla="*/ 1013292 h 2373444"/>
                <a:gd name="connsiteX12" fmla="*/ 1921474 w 2416058"/>
                <a:gd name="connsiteY12" fmla="*/ 1013292 h 2373444"/>
                <a:gd name="connsiteX13" fmla="*/ 1941700 w 2416058"/>
                <a:gd name="connsiteY13" fmla="*/ 1018574 h 2373444"/>
                <a:gd name="connsiteX14" fmla="*/ 1956650 w 2416058"/>
                <a:gd name="connsiteY14" fmla="*/ 1033540 h 2373444"/>
                <a:gd name="connsiteX15" fmla="*/ 1962806 w 2416058"/>
                <a:gd name="connsiteY15" fmla="*/ 1054669 h 2373444"/>
                <a:gd name="connsiteX16" fmla="*/ 1962806 w 2416058"/>
                <a:gd name="connsiteY16" fmla="*/ 1320537 h 2373444"/>
                <a:gd name="connsiteX17" fmla="*/ 1956650 w 2416058"/>
                <a:gd name="connsiteY17" fmla="*/ 1339904 h 2373444"/>
                <a:gd name="connsiteX18" fmla="*/ 1941700 w 2416058"/>
                <a:gd name="connsiteY18" fmla="*/ 1353990 h 2373444"/>
                <a:gd name="connsiteX19" fmla="*/ 1921474 w 2416058"/>
                <a:gd name="connsiteY19" fmla="*/ 1360153 h 2373444"/>
                <a:gd name="connsiteX20" fmla="*/ 1091327 w 2416058"/>
                <a:gd name="connsiteY20" fmla="*/ 1360153 h 2373444"/>
                <a:gd name="connsiteX21" fmla="*/ 985800 w 2416058"/>
                <a:gd name="connsiteY21" fmla="*/ 1410333 h 2373444"/>
                <a:gd name="connsiteX22" fmla="*/ 877635 w 2416058"/>
                <a:gd name="connsiteY22" fmla="*/ 1360153 h 2373444"/>
                <a:gd name="connsiteX23" fmla="*/ 572485 w 2416058"/>
                <a:gd name="connsiteY23" fmla="*/ 1360153 h 2373444"/>
                <a:gd name="connsiteX24" fmla="*/ 572485 w 2416058"/>
                <a:gd name="connsiteY24" fmla="*/ 2028344 h 2373444"/>
                <a:gd name="connsiteX25" fmla="*/ 2384915 w 2416058"/>
                <a:gd name="connsiteY25" fmla="*/ 2028344 h 2373444"/>
                <a:gd name="connsiteX26" fmla="*/ 2406020 w 2416058"/>
                <a:gd name="connsiteY26" fmla="*/ 2033626 h 2373444"/>
                <a:gd name="connsiteX27" fmla="*/ 2416058 w 2416058"/>
                <a:gd name="connsiteY27" fmla="*/ 2043676 h 2373444"/>
                <a:gd name="connsiteX28" fmla="*/ 2416058 w 2416058"/>
                <a:gd name="connsiteY28" fmla="*/ 2357737 h 2373444"/>
                <a:gd name="connsiteX29" fmla="*/ 2406020 w 2416058"/>
                <a:gd name="connsiteY29" fmla="*/ 2369042 h 2373444"/>
                <a:gd name="connsiteX30" fmla="*/ 2384915 w 2416058"/>
                <a:gd name="connsiteY30" fmla="*/ 2373444 h 2373444"/>
                <a:gd name="connsiteX31" fmla="*/ 41331 w 2416058"/>
                <a:gd name="connsiteY31" fmla="*/ 2373444 h 2373444"/>
                <a:gd name="connsiteX32" fmla="*/ 20226 w 2416058"/>
                <a:gd name="connsiteY32" fmla="*/ 2369042 h 2373444"/>
                <a:gd name="connsiteX33" fmla="*/ 6156 w 2416058"/>
                <a:gd name="connsiteY33" fmla="*/ 2353196 h 2373444"/>
                <a:gd name="connsiteX34" fmla="*/ 0 w 2416058"/>
                <a:gd name="connsiteY34" fmla="*/ 2332948 h 2373444"/>
                <a:gd name="connsiteX35" fmla="*/ 0 w 2416058"/>
                <a:gd name="connsiteY35" fmla="*/ 42257 h 2373444"/>
                <a:gd name="connsiteX36" fmla="*/ 6156 w 2416058"/>
                <a:gd name="connsiteY36" fmla="*/ 20248 h 2373444"/>
                <a:gd name="connsiteX37" fmla="*/ 20226 w 2416058"/>
                <a:gd name="connsiteY37" fmla="*/ 4402 h 237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16058" h="2373444">
                  <a:moveTo>
                    <a:pt x="41331" y="0"/>
                  </a:moveTo>
                  <a:lnTo>
                    <a:pt x="2384915" y="0"/>
                  </a:lnTo>
                  <a:lnTo>
                    <a:pt x="2406020" y="4402"/>
                  </a:lnTo>
                  <a:lnTo>
                    <a:pt x="2416058" y="15707"/>
                  </a:lnTo>
                  <a:lnTo>
                    <a:pt x="2416058" y="329645"/>
                  </a:lnTo>
                  <a:lnTo>
                    <a:pt x="2406020" y="341579"/>
                  </a:lnTo>
                  <a:lnTo>
                    <a:pt x="2384915" y="346861"/>
                  </a:lnTo>
                  <a:lnTo>
                    <a:pt x="572485" y="346861"/>
                  </a:lnTo>
                  <a:lnTo>
                    <a:pt x="572485" y="1013292"/>
                  </a:lnTo>
                  <a:lnTo>
                    <a:pt x="1224995" y="1013292"/>
                  </a:lnTo>
                  <a:lnTo>
                    <a:pt x="1332281" y="963992"/>
                  </a:lnTo>
                  <a:lnTo>
                    <a:pt x="1437808" y="1013292"/>
                  </a:lnTo>
                  <a:lnTo>
                    <a:pt x="1921474" y="1013292"/>
                  </a:lnTo>
                  <a:lnTo>
                    <a:pt x="1941700" y="1018574"/>
                  </a:lnTo>
                  <a:lnTo>
                    <a:pt x="1956650" y="1033540"/>
                  </a:lnTo>
                  <a:lnTo>
                    <a:pt x="1962806" y="1054669"/>
                  </a:lnTo>
                  <a:lnTo>
                    <a:pt x="1962806" y="1320537"/>
                  </a:lnTo>
                  <a:lnTo>
                    <a:pt x="1956650" y="1339904"/>
                  </a:lnTo>
                  <a:lnTo>
                    <a:pt x="1941700" y="1353990"/>
                  </a:lnTo>
                  <a:lnTo>
                    <a:pt x="1921474" y="1360153"/>
                  </a:lnTo>
                  <a:lnTo>
                    <a:pt x="1091327" y="1360153"/>
                  </a:lnTo>
                  <a:lnTo>
                    <a:pt x="985800" y="1410333"/>
                  </a:lnTo>
                  <a:lnTo>
                    <a:pt x="877635" y="1360153"/>
                  </a:lnTo>
                  <a:lnTo>
                    <a:pt x="572485" y="1360153"/>
                  </a:lnTo>
                  <a:lnTo>
                    <a:pt x="572485" y="2028344"/>
                  </a:lnTo>
                  <a:lnTo>
                    <a:pt x="2384915" y="2028344"/>
                  </a:lnTo>
                  <a:lnTo>
                    <a:pt x="2406020" y="2033626"/>
                  </a:lnTo>
                  <a:lnTo>
                    <a:pt x="2416058" y="2043676"/>
                  </a:lnTo>
                  <a:lnTo>
                    <a:pt x="2416058" y="2357737"/>
                  </a:lnTo>
                  <a:lnTo>
                    <a:pt x="2406020" y="2369042"/>
                  </a:lnTo>
                  <a:lnTo>
                    <a:pt x="2384915" y="2373444"/>
                  </a:lnTo>
                  <a:lnTo>
                    <a:pt x="41331" y="2373444"/>
                  </a:lnTo>
                  <a:lnTo>
                    <a:pt x="20226" y="2369042"/>
                  </a:lnTo>
                  <a:lnTo>
                    <a:pt x="6156" y="2353196"/>
                  </a:lnTo>
                  <a:lnTo>
                    <a:pt x="0" y="2332948"/>
                  </a:lnTo>
                  <a:lnTo>
                    <a:pt x="0" y="42257"/>
                  </a:lnTo>
                  <a:lnTo>
                    <a:pt x="6156" y="20248"/>
                  </a:lnTo>
                  <a:lnTo>
                    <a:pt x="20226" y="4402"/>
                  </a:lnTo>
                  <a:close/>
                </a:path>
              </a:pathLst>
            </a:custGeom>
            <a:solidFill>
              <a:schemeClr val="bg2"/>
            </a:solidFill>
            <a:ln>
              <a:noFill/>
            </a:ln>
          </p:spPr>
          <p:txBody>
            <a:bodyPr rot="0" vert="horz" wrap="square" lIns="99521" tIns="49762" rIns="99521" bIns="49762" anchor="t" anchorCtr="0" upright="1">
              <a:noAutofit/>
            </a:bodyPr>
            <a:lstStyle/>
            <a:p>
              <a:endParaRPr lang="pt-BR"/>
            </a:p>
          </p:txBody>
        </p:sp>
        <p:sp>
          <p:nvSpPr>
            <p:cNvPr id="21" name="Forma Livre: Forma 20">
              <a:extLst>
                <a:ext uri="{FF2B5EF4-FFF2-40B4-BE49-F238E27FC236}">
                  <a16:creationId xmlns:a16="http://schemas.microsoft.com/office/drawing/2014/main" id="{D87EE564-449A-4825-A7D2-8F14A2C8F173}"/>
                </a:ext>
              </a:extLst>
            </p:cNvPr>
            <p:cNvSpPr>
              <a:spLocks/>
            </p:cNvSpPr>
            <p:nvPr userDrawn="1"/>
          </p:nvSpPr>
          <p:spPr bwMode="auto">
            <a:xfrm>
              <a:off x="10231244" y="4038292"/>
              <a:ext cx="1844249" cy="2819708"/>
            </a:xfrm>
            <a:custGeom>
              <a:avLst/>
              <a:gdLst>
                <a:gd name="connsiteX0" fmla="*/ 1807288 w 1844249"/>
                <a:gd name="connsiteY0" fmla="*/ 0 h 2819708"/>
                <a:gd name="connsiteX1" fmla="*/ 1824888 w 1844249"/>
                <a:gd name="connsiteY1" fmla="*/ 7919 h 2819708"/>
                <a:gd name="connsiteX2" fmla="*/ 1838089 w 1844249"/>
                <a:gd name="connsiteY2" fmla="*/ 22876 h 2819708"/>
                <a:gd name="connsiteX3" fmla="*/ 1844249 w 1844249"/>
                <a:gd name="connsiteY3" fmla="*/ 42231 h 2819708"/>
                <a:gd name="connsiteX4" fmla="*/ 1838089 w 1844249"/>
                <a:gd name="connsiteY4" fmla="*/ 62467 h 2819708"/>
                <a:gd name="connsiteX5" fmla="*/ 158386 w 1844249"/>
                <a:gd name="connsiteY5" fmla="*/ 2819708 h 2819708"/>
                <a:gd name="connsiteX6" fmla="*/ 0 w 1844249"/>
                <a:gd name="connsiteY6" fmla="*/ 2819708 h 2819708"/>
                <a:gd name="connsiteX7" fmla="*/ 982697 w 1844249"/>
                <a:gd name="connsiteY7" fmla="*/ 871017 h 2819708"/>
                <a:gd name="connsiteX8" fmla="*/ 769729 w 1844249"/>
                <a:gd name="connsiteY8" fmla="*/ 871017 h 2819708"/>
                <a:gd name="connsiteX9" fmla="*/ 1774726 w 1844249"/>
                <a:gd name="connsiteY9" fmla="*/ 11438 h 2819708"/>
                <a:gd name="connsiteX10" fmla="*/ 1789687 w 1844249"/>
                <a:gd name="connsiteY10" fmla="*/ 3519 h 281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249" h="2819708">
                  <a:moveTo>
                    <a:pt x="1807288" y="0"/>
                  </a:moveTo>
                  <a:lnTo>
                    <a:pt x="1824888" y="7919"/>
                  </a:lnTo>
                  <a:lnTo>
                    <a:pt x="1838089" y="22876"/>
                  </a:lnTo>
                  <a:lnTo>
                    <a:pt x="1844249" y="42231"/>
                  </a:lnTo>
                  <a:lnTo>
                    <a:pt x="1838089" y="62467"/>
                  </a:lnTo>
                  <a:lnTo>
                    <a:pt x="158386" y="2819708"/>
                  </a:lnTo>
                  <a:lnTo>
                    <a:pt x="0" y="2819708"/>
                  </a:lnTo>
                  <a:lnTo>
                    <a:pt x="982697" y="871017"/>
                  </a:lnTo>
                  <a:lnTo>
                    <a:pt x="769729" y="871017"/>
                  </a:lnTo>
                  <a:lnTo>
                    <a:pt x="1774726" y="11438"/>
                  </a:lnTo>
                  <a:lnTo>
                    <a:pt x="1789687" y="3519"/>
                  </a:lnTo>
                  <a:close/>
                </a:path>
              </a:pathLst>
            </a:custGeom>
            <a:solidFill>
              <a:schemeClr val="accent4"/>
            </a:solidFill>
            <a:ln>
              <a:noFill/>
            </a:ln>
          </p:spPr>
          <p:txBody>
            <a:bodyPr rot="0" vert="horz" wrap="square" lIns="99521" tIns="49762" rIns="99521" bIns="49762" anchor="t" anchorCtr="0" upright="1">
              <a:noAutofit/>
            </a:bodyPr>
            <a:lstStyle/>
            <a:p>
              <a:endParaRPr lang="pt-BR" dirty="0"/>
            </a:p>
          </p:txBody>
        </p:sp>
        <p:sp>
          <p:nvSpPr>
            <p:cNvPr id="27" name="Freeform 19">
              <a:extLst>
                <a:ext uri="{FF2B5EF4-FFF2-40B4-BE49-F238E27FC236}">
                  <a16:creationId xmlns:a16="http://schemas.microsoft.com/office/drawing/2014/main" id="{476CDFB0-574A-433A-B6FF-2DBD7B697F17}"/>
                </a:ext>
              </a:extLst>
            </p:cNvPr>
            <p:cNvSpPr>
              <a:spLocks/>
            </p:cNvSpPr>
            <p:nvPr userDrawn="1"/>
          </p:nvSpPr>
          <p:spPr bwMode="auto">
            <a:xfrm>
              <a:off x="9892092" y="2644310"/>
              <a:ext cx="2325946" cy="3482291"/>
            </a:xfrm>
            <a:custGeom>
              <a:avLst/>
              <a:gdLst>
                <a:gd name="T0" fmla="*/ 2635 w 2643"/>
                <a:gd name="T1" fmla="*/ 262 h 3958"/>
                <a:gd name="T2" fmla="*/ 864 w 2643"/>
                <a:gd name="T3" fmla="*/ 2967 h 3958"/>
                <a:gd name="T4" fmla="*/ 1107 w 2643"/>
                <a:gd name="T5" fmla="*/ 2967 h 3958"/>
                <a:gd name="T6" fmla="*/ 79 w 2643"/>
                <a:gd name="T7" fmla="*/ 3945 h 3958"/>
                <a:gd name="T8" fmla="*/ 79 w 2643"/>
                <a:gd name="T9" fmla="*/ 3945 h 3958"/>
                <a:gd name="T10" fmla="*/ 63 w 2643"/>
                <a:gd name="T11" fmla="*/ 3956 h 3958"/>
                <a:gd name="T12" fmla="*/ 45 w 2643"/>
                <a:gd name="T13" fmla="*/ 3958 h 3958"/>
                <a:gd name="T14" fmla="*/ 24 w 2643"/>
                <a:gd name="T15" fmla="*/ 3953 h 3958"/>
                <a:gd name="T16" fmla="*/ 24 w 2643"/>
                <a:gd name="T17" fmla="*/ 3953 h 3958"/>
                <a:gd name="T18" fmla="*/ 6 w 2643"/>
                <a:gd name="T19" fmla="*/ 3936 h 3958"/>
                <a:gd name="T20" fmla="*/ 0 w 2643"/>
                <a:gd name="T21" fmla="*/ 3912 h 3958"/>
                <a:gd name="T22" fmla="*/ 5 w 2643"/>
                <a:gd name="T23" fmla="*/ 3890 h 3958"/>
                <a:gd name="T24" fmla="*/ 5 w 2643"/>
                <a:gd name="T25" fmla="*/ 3890 h 3958"/>
                <a:gd name="T26" fmla="*/ 2086 w 2643"/>
                <a:gd name="T27" fmla="*/ 24 h 3958"/>
                <a:gd name="T28" fmla="*/ 2086 w 2643"/>
                <a:gd name="T29" fmla="*/ 24 h 3958"/>
                <a:gd name="T30" fmla="*/ 2100 w 2643"/>
                <a:gd name="T31" fmla="*/ 9 h 3958"/>
                <a:gd name="T32" fmla="*/ 2122 w 2643"/>
                <a:gd name="T33" fmla="*/ 0 h 3958"/>
                <a:gd name="T34" fmla="*/ 2144 w 2643"/>
                <a:gd name="T35" fmla="*/ 4 h 3958"/>
                <a:gd name="T36" fmla="*/ 2144 w 2643"/>
                <a:gd name="T37" fmla="*/ 4 h 3958"/>
                <a:gd name="T38" fmla="*/ 2616 w 2643"/>
                <a:gd name="T39" fmla="*/ 193 h 3958"/>
                <a:gd name="T40" fmla="*/ 2616 w 2643"/>
                <a:gd name="T41" fmla="*/ 193 h 3958"/>
                <a:gd name="T42" fmla="*/ 2634 w 2643"/>
                <a:gd name="T43" fmla="*/ 208 h 3958"/>
                <a:gd name="T44" fmla="*/ 2643 w 2643"/>
                <a:gd name="T45" fmla="*/ 230 h 3958"/>
                <a:gd name="T46" fmla="*/ 2639 w 2643"/>
                <a:gd name="T47" fmla="*/ 254 h 3958"/>
                <a:gd name="T48" fmla="*/ 2639 w 2643"/>
                <a:gd name="T49" fmla="*/ 254 h 3958"/>
                <a:gd name="T50" fmla="*/ 2638 w 2643"/>
                <a:gd name="T51" fmla="*/ 258 h 3958"/>
                <a:gd name="T52" fmla="*/ 2637 w 2643"/>
                <a:gd name="T53" fmla="*/ 259 h 3958"/>
                <a:gd name="T54" fmla="*/ 2635 w 2643"/>
                <a:gd name="T55" fmla="*/ 262 h 3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43" h="3958">
                  <a:moveTo>
                    <a:pt x="2635" y="262"/>
                  </a:moveTo>
                  <a:lnTo>
                    <a:pt x="864" y="2967"/>
                  </a:lnTo>
                  <a:lnTo>
                    <a:pt x="1107" y="2967"/>
                  </a:lnTo>
                  <a:lnTo>
                    <a:pt x="79" y="3945"/>
                  </a:lnTo>
                  <a:lnTo>
                    <a:pt x="79" y="3945"/>
                  </a:lnTo>
                  <a:lnTo>
                    <a:pt x="63" y="3956"/>
                  </a:lnTo>
                  <a:lnTo>
                    <a:pt x="45" y="3958"/>
                  </a:lnTo>
                  <a:lnTo>
                    <a:pt x="24" y="3953"/>
                  </a:lnTo>
                  <a:lnTo>
                    <a:pt x="24" y="3953"/>
                  </a:lnTo>
                  <a:lnTo>
                    <a:pt x="6" y="3936"/>
                  </a:lnTo>
                  <a:lnTo>
                    <a:pt x="0" y="3912"/>
                  </a:lnTo>
                  <a:lnTo>
                    <a:pt x="5" y="3890"/>
                  </a:lnTo>
                  <a:lnTo>
                    <a:pt x="5" y="3890"/>
                  </a:lnTo>
                  <a:lnTo>
                    <a:pt x="2086" y="24"/>
                  </a:lnTo>
                  <a:lnTo>
                    <a:pt x="2086" y="24"/>
                  </a:lnTo>
                  <a:lnTo>
                    <a:pt x="2100" y="9"/>
                  </a:lnTo>
                  <a:lnTo>
                    <a:pt x="2122" y="0"/>
                  </a:lnTo>
                  <a:lnTo>
                    <a:pt x="2144" y="4"/>
                  </a:lnTo>
                  <a:lnTo>
                    <a:pt x="2144" y="4"/>
                  </a:lnTo>
                  <a:lnTo>
                    <a:pt x="2616" y="193"/>
                  </a:lnTo>
                  <a:lnTo>
                    <a:pt x="2616" y="193"/>
                  </a:lnTo>
                  <a:lnTo>
                    <a:pt x="2634" y="208"/>
                  </a:lnTo>
                  <a:lnTo>
                    <a:pt x="2643" y="230"/>
                  </a:lnTo>
                  <a:lnTo>
                    <a:pt x="2639" y="254"/>
                  </a:lnTo>
                  <a:lnTo>
                    <a:pt x="2639" y="254"/>
                  </a:lnTo>
                  <a:lnTo>
                    <a:pt x="2638" y="258"/>
                  </a:lnTo>
                  <a:lnTo>
                    <a:pt x="2637" y="259"/>
                  </a:lnTo>
                  <a:lnTo>
                    <a:pt x="2635" y="262"/>
                  </a:lnTo>
                  <a:close/>
                </a:path>
              </a:pathLst>
            </a:custGeom>
            <a:solidFill>
              <a:schemeClr val="accent4"/>
            </a:solidFill>
            <a:ln>
              <a:noFill/>
            </a:ln>
          </p:spPr>
          <p:txBody>
            <a:bodyPr rot="0" vert="horz" wrap="square" lIns="99521" tIns="49762" rIns="99521" bIns="49762" anchor="t" anchorCtr="0" upright="1">
              <a:noAutofit/>
            </a:bodyPr>
            <a:lstStyle/>
            <a:p>
              <a:endParaRPr lang="pt-BR"/>
            </a:p>
          </p:txBody>
        </p:sp>
      </p:grpSp>
    </p:spTree>
    <p:extLst>
      <p:ext uri="{BB962C8B-B14F-4D97-AF65-F5344CB8AC3E}">
        <p14:creationId xmlns:p14="http://schemas.microsoft.com/office/powerpoint/2010/main" val="723933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1466226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6852628" cy="2852737"/>
          </a:xfrm>
        </p:spPr>
        <p:txBody>
          <a:bodyPr anchor="b"/>
          <a:lstStyle>
            <a:lvl1pPr>
              <a:defRPr sz="6000"/>
            </a:lvl1pPr>
          </a:lstStyle>
          <a:p>
            <a:r>
              <a:rPr lang="pt-BR" dirty="0"/>
              <a:t>Clique para editar o título Mestre</a:t>
            </a:r>
            <a:endParaRPr lang="en-US" dirty="0"/>
          </a:p>
        </p:txBody>
      </p:sp>
      <p:sp>
        <p:nvSpPr>
          <p:cNvPr id="3" name="Text Placeholder 2"/>
          <p:cNvSpPr>
            <a:spLocks noGrp="1"/>
          </p:cNvSpPr>
          <p:nvPr>
            <p:ph type="body" idx="1"/>
          </p:nvPr>
        </p:nvSpPr>
        <p:spPr>
          <a:xfrm>
            <a:off x="831850" y="4589463"/>
            <a:ext cx="685262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endParaRPr lang="pt-B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pt-B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a:defRPr/>
            </a:pPr>
            <a:fld id="{2A42691A-2C44-4058-B2F5-E8A540FC4D2C}" type="slidenum">
              <a:rPr lang="pt-BR" smtClean="0"/>
              <a:pPr>
                <a:defRPr/>
              </a:pPr>
              <a:t>‹nº›</a:t>
            </a:fld>
            <a:endParaRPr lang="pt-BR"/>
          </a:p>
        </p:txBody>
      </p:sp>
      <p:grpSp>
        <p:nvGrpSpPr>
          <p:cNvPr id="15" name="Agrupar 14">
            <a:extLst>
              <a:ext uri="{FF2B5EF4-FFF2-40B4-BE49-F238E27FC236}">
                <a16:creationId xmlns:a16="http://schemas.microsoft.com/office/drawing/2014/main" id="{BAD3A78E-42F6-406F-9CAF-C6D82FAC300A}"/>
              </a:ext>
            </a:extLst>
          </p:cNvPr>
          <p:cNvGrpSpPr/>
          <p:nvPr userDrawn="1"/>
        </p:nvGrpSpPr>
        <p:grpSpPr>
          <a:xfrm>
            <a:off x="7896200" y="2060848"/>
            <a:ext cx="4321838" cy="4797153"/>
            <a:chOff x="7896200" y="2060848"/>
            <a:chExt cx="4321838" cy="4797153"/>
          </a:xfrm>
        </p:grpSpPr>
        <p:sp>
          <p:nvSpPr>
            <p:cNvPr id="16" name="Forma Livre: Forma 15">
              <a:extLst>
                <a:ext uri="{FF2B5EF4-FFF2-40B4-BE49-F238E27FC236}">
                  <a16:creationId xmlns:a16="http://schemas.microsoft.com/office/drawing/2014/main" id="{5BE93FA2-C8EB-4589-B129-596D9E41B376}"/>
                </a:ext>
              </a:extLst>
            </p:cNvPr>
            <p:cNvSpPr>
              <a:spLocks/>
            </p:cNvSpPr>
            <p:nvPr userDrawn="1"/>
          </p:nvSpPr>
          <p:spPr bwMode="auto">
            <a:xfrm>
              <a:off x="7896200" y="2060848"/>
              <a:ext cx="4295800" cy="4797152"/>
            </a:xfrm>
            <a:custGeom>
              <a:avLst/>
              <a:gdLst>
                <a:gd name="connsiteX0" fmla="*/ 2352331 w 4295800"/>
                <a:gd name="connsiteY0" fmla="*/ 0 h 4797152"/>
                <a:gd name="connsiteX1" fmla="*/ 2371692 w 4295800"/>
                <a:gd name="connsiteY1" fmla="*/ 0 h 4797152"/>
                <a:gd name="connsiteX2" fmla="*/ 2386652 w 4295800"/>
                <a:gd name="connsiteY2" fmla="*/ 5281 h 4797152"/>
                <a:gd name="connsiteX3" fmla="*/ 2398973 w 4295800"/>
                <a:gd name="connsiteY3" fmla="*/ 20244 h 4797152"/>
                <a:gd name="connsiteX4" fmla="*/ 2679704 w 4295800"/>
                <a:gd name="connsiteY4" fmla="*/ 507854 h 4797152"/>
                <a:gd name="connsiteX5" fmla="*/ 2745706 w 4295800"/>
                <a:gd name="connsiteY5" fmla="*/ 497292 h 4797152"/>
                <a:gd name="connsiteX6" fmla="*/ 2814349 w 4295800"/>
                <a:gd name="connsiteY6" fmla="*/ 490251 h 4797152"/>
                <a:gd name="connsiteX7" fmla="*/ 2883872 w 4295800"/>
                <a:gd name="connsiteY7" fmla="*/ 484090 h 4797152"/>
                <a:gd name="connsiteX8" fmla="*/ 2952514 w 4295800"/>
                <a:gd name="connsiteY8" fmla="*/ 477929 h 4797152"/>
                <a:gd name="connsiteX9" fmla="*/ 3022037 w 4295800"/>
                <a:gd name="connsiteY9" fmla="*/ 475288 h 4797152"/>
                <a:gd name="connsiteX10" fmla="*/ 3092440 w 4295800"/>
                <a:gd name="connsiteY10" fmla="*/ 474408 h 4797152"/>
                <a:gd name="connsiteX11" fmla="*/ 3161082 w 4295800"/>
                <a:gd name="connsiteY11" fmla="*/ 475288 h 4797152"/>
                <a:gd name="connsiteX12" fmla="*/ 3230605 w 4295800"/>
                <a:gd name="connsiteY12" fmla="*/ 477929 h 4797152"/>
                <a:gd name="connsiteX13" fmla="*/ 3300128 w 4295800"/>
                <a:gd name="connsiteY13" fmla="*/ 484090 h 4797152"/>
                <a:gd name="connsiteX14" fmla="*/ 3369650 w 4295800"/>
                <a:gd name="connsiteY14" fmla="*/ 490251 h 4797152"/>
                <a:gd name="connsiteX15" fmla="*/ 3438293 w 4295800"/>
                <a:gd name="connsiteY15" fmla="*/ 497292 h 4797152"/>
                <a:gd name="connsiteX16" fmla="*/ 3504296 w 4295800"/>
                <a:gd name="connsiteY16" fmla="*/ 507854 h 4797152"/>
                <a:gd name="connsiteX17" fmla="*/ 3783266 w 4295800"/>
                <a:gd name="connsiteY17" fmla="*/ 22004 h 4797152"/>
                <a:gd name="connsiteX18" fmla="*/ 3796467 w 4295800"/>
                <a:gd name="connsiteY18" fmla="*/ 7922 h 4797152"/>
                <a:gd name="connsiteX19" fmla="*/ 3812307 w 4295800"/>
                <a:gd name="connsiteY19" fmla="*/ 880 h 4797152"/>
                <a:gd name="connsiteX20" fmla="*/ 3829028 w 4295800"/>
                <a:gd name="connsiteY20" fmla="*/ 2641 h 4797152"/>
                <a:gd name="connsiteX21" fmla="*/ 3886230 w 4295800"/>
                <a:gd name="connsiteY21" fmla="*/ 14963 h 4797152"/>
                <a:gd name="connsiteX22" fmla="*/ 3943432 w 4295800"/>
                <a:gd name="connsiteY22" fmla="*/ 30806 h 4797152"/>
                <a:gd name="connsiteX23" fmla="*/ 4000635 w 4295800"/>
                <a:gd name="connsiteY23" fmla="*/ 46649 h 4797152"/>
                <a:gd name="connsiteX24" fmla="*/ 4055197 w 4295800"/>
                <a:gd name="connsiteY24" fmla="*/ 61612 h 4797152"/>
                <a:gd name="connsiteX25" fmla="*/ 4110639 w 4295800"/>
                <a:gd name="connsiteY25" fmla="*/ 80975 h 4797152"/>
                <a:gd name="connsiteX26" fmla="*/ 4167841 w 4295800"/>
                <a:gd name="connsiteY26" fmla="*/ 100339 h 4797152"/>
                <a:gd name="connsiteX27" fmla="*/ 4221523 w 4295800"/>
                <a:gd name="connsiteY27" fmla="*/ 118822 h 4797152"/>
                <a:gd name="connsiteX28" fmla="*/ 4277846 w 4295800"/>
                <a:gd name="connsiteY28" fmla="*/ 139946 h 4797152"/>
                <a:gd name="connsiteX29" fmla="*/ 4295800 w 4295800"/>
                <a:gd name="connsiteY29" fmla="*/ 147072 h 4797152"/>
                <a:gd name="connsiteX30" fmla="*/ 4295800 w 4295800"/>
                <a:gd name="connsiteY30" fmla="*/ 4797152 h 4797152"/>
                <a:gd name="connsiteX31" fmla="*/ 1228791 w 4295800"/>
                <a:gd name="connsiteY31" fmla="*/ 4797152 h 4797152"/>
                <a:gd name="connsiteX32" fmla="*/ 1210047 w 4295800"/>
                <a:gd name="connsiteY32" fmla="*/ 4778405 h 4797152"/>
                <a:gd name="connsiteX33" fmla="*/ 1167805 w 4295800"/>
                <a:gd name="connsiteY33" fmla="*/ 4736158 h 4797152"/>
                <a:gd name="connsiteX34" fmla="*/ 1129084 w 4295800"/>
                <a:gd name="connsiteY34" fmla="*/ 4693030 h 4797152"/>
                <a:gd name="connsiteX35" fmla="*/ 1091242 w 4295800"/>
                <a:gd name="connsiteY35" fmla="*/ 4648141 h 4797152"/>
                <a:gd name="connsiteX36" fmla="*/ 1053401 w 4295800"/>
                <a:gd name="connsiteY36" fmla="*/ 4605013 h 4797152"/>
                <a:gd name="connsiteX37" fmla="*/ 1018199 w 4295800"/>
                <a:gd name="connsiteY37" fmla="*/ 4558365 h 4797152"/>
                <a:gd name="connsiteX38" fmla="*/ 982998 w 4295800"/>
                <a:gd name="connsiteY38" fmla="*/ 4511716 h 4797152"/>
                <a:gd name="connsiteX39" fmla="*/ 432097 w 4295800"/>
                <a:gd name="connsiteY39" fmla="*/ 4663104 h 4797152"/>
                <a:gd name="connsiteX40" fmla="*/ 412736 w 4295800"/>
                <a:gd name="connsiteY40" fmla="*/ 4664864 h 4797152"/>
                <a:gd name="connsiteX41" fmla="*/ 396896 w 4295800"/>
                <a:gd name="connsiteY41" fmla="*/ 4658703 h 4797152"/>
                <a:gd name="connsiteX42" fmla="*/ 383695 w 4295800"/>
                <a:gd name="connsiteY42" fmla="*/ 4645501 h 4797152"/>
                <a:gd name="connsiteX43" fmla="*/ 352894 w 4295800"/>
                <a:gd name="connsiteY43" fmla="*/ 4596212 h 4797152"/>
                <a:gd name="connsiteX44" fmla="*/ 324733 w 4295800"/>
                <a:gd name="connsiteY44" fmla="*/ 4546923 h 4797152"/>
                <a:gd name="connsiteX45" fmla="*/ 294812 w 4295800"/>
                <a:gd name="connsiteY45" fmla="*/ 4496753 h 4797152"/>
                <a:gd name="connsiteX46" fmla="*/ 269291 w 4295800"/>
                <a:gd name="connsiteY46" fmla="*/ 4446584 h 4797152"/>
                <a:gd name="connsiteX47" fmla="*/ 242890 w 4295800"/>
                <a:gd name="connsiteY47" fmla="*/ 4395535 h 4797152"/>
                <a:gd name="connsiteX48" fmla="*/ 216489 w 4295800"/>
                <a:gd name="connsiteY48" fmla="*/ 4343605 h 4797152"/>
                <a:gd name="connsiteX49" fmla="*/ 190968 w 4295800"/>
                <a:gd name="connsiteY49" fmla="*/ 4291675 h 4797152"/>
                <a:gd name="connsiteX50" fmla="*/ 168967 w 4295800"/>
                <a:gd name="connsiteY50" fmla="*/ 4238865 h 4797152"/>
                <a:gd name="connsiteX51" fmla="*/ 146086 w 4295800"/>
                <a:gd name="connsiteY51" fmla="*/ 4185175 h 4797152"/>
                <a:gd name="connsiteX52" fmla="*/ 123205 w 4295800"/>
                <a:gd name="connsiteY52" fmla="*/ 4131485 h 4797152"/>
                <a:gd name="connsiteX53" fmla="*/ 101204 w 4295800"/>
                <a:gd name="connsiteY53" fmla="*/ 4077796 h 4797152"/>
                <a:gd name="connsiteX54" fmla="*/ 82723 w 4295800"/>
                <a:gd name="connsiteY54" fmla="*/ 4022345 h 4797152"/>
                <a:gd name="connsiteX55" fmla="*/ 65123 w 4295800"/>
                <a:gd name="connsiteY55" fmla="*/ 3967775 h 4797152"/>
                <a:gd name="connsiteX56" fmla="*/ 46642 w 4295800"/>
                <a:gd name="connsiteY56" fmla="*/ 3912325 h 4797152"/>
                <a:gd name="connsiteX57" fmla="*/ 29041 w 4295800"/>
                <a:gd name="connsiteY57" fmla="*/ 3855994 h 4797152"/>
                <a:gd name="connsiteX58" fmla="*/ 14961 w 4295800"/>
                <a:gd name="connsiteY58" fmla="*/ 3799664 h 4797152"/>
                <a:gd name="connsiteX59" fmla="*/ 0 w 4295800"/>
                <a:gd name="connsiteY59" fmla="*/ 3744214 h 4797152"/>
                <a:gd name="connsiteX60" fmla="*/ 0 w 4295800"/>
                <a:gd name="connsiteY60" fmla="*/ 3726610 h 4797152"/>
                <a:gd name="connsiteX61" fmla="*/ 7041 w 4295800"/>
                <a:gd name="connsiteY61" fmla="*/ 3710768 h 4797152"/>
                <a:gd name="connsiteX62" fmla="*/ 19361 w 4295800"/>
                <a:gd name="connsiteY62" fmla="*/ 3697565 h 4797152"/>
                <a:gd name="connsiteX63" fmla="*/ 518340 w 4295800"/>
                <a:gd name="connsiteY63" fmla="*/ 3425595 h 4797152"/>
                <a:gd name="connsiteX64" fmla="*/ 509540 w 4295800"/>
                <a:gd name="connsiteY64" fmla="*/ 3358702 h 4797152"/>
                <a:gd name="connsiteX65" fmla="*/ 501619 w 4295800"/>
                <a:gd name="connsiteY65" fmla="*/ 3291810 h 4797152"/>
                <a:gd name="connsiteX66" fmla="*/ 493699 w 4295800"/>
                <a:gd name="connsiteY66" fmla="*/ 3224918 h 4797152"/>
                <a:gd name="connsiteX67" fmla="*/ 490179 w 4295800"/>
                <a:gd name="connsiteY67" fmla="*/ 3157145 h 4797152"/>
                <a:gd name="connsiteX68" fmla="*/ 486659 w 4295800"/>
                <a:gd name="connsiteY68" fmla="*/ 3089372 h 4797152"/>
                <a:gd name="connsiteX69" fmla="*/ 485779 w 4295800"/>
                <a:gd name="connsiteY69" fmla="*/ 3021600 h 4797152"/>
                <a:gd name="connsiteX70" fmla="*/ 486659 w 4295800"/>
                <a:gd name="connsiteY70" fmla="*/ 2952067 h 4797152"/>
                <a:gd name="connsiteX71" fmla="*/ 490179 w 4295800"/>
                <a:gd name="connsiteY71" fmla="*/ 2883414 h 4797152"/>
                <a:gd name="connsiteX72" fmla="*/ 493699 w 4295800"/>
                <a:gd name="connsiteY72" fmla="*/ 2816522 h 4797152"/>
                <a:gd name="connsiteX73" fmla="*/ 501619 w 4295800"/>
                <a:gd name="connsiteY73" fmla="*/ 2748749 h 4797152"/>
                <a:gd name="connsiteX74" fmla="*/ 509540 w 4295800"/>
                <a:gd name="connsiteY74" fmla="*/ 2681857 h 4797152"/>
                <a:gd name="connsiteX75" fmla="*/ 518340 w 4295800"/>
                <a:gd name="connsiteY75" fmla="*/ 2616725 h 4797152"/>
                <a:gd name="connsiteX76" fmla="*/ 22881 w 4295800"/>
                <a:gd name="connsiteY76" fmla="*/ 2343874 h 4797152"/>
                <a:gd name="connsiteX77" fmla="*/ 7921 w 4295800"/>
                <a:gd name="connsiteY77" fmla="*/ 2331552 h 4797152"/>
                <a:gd name="connsiteX78" fmla="*/ 880 w 4295800"/>
                <a:gd name="connsiteY78" fmla="*/ 2318350 h 4797152"/>
                <a:gd name="connsiteX79" fmla="*/ 880 w 4295800"/>
                <a:gd name="connsiteY79" fmla="*/ 2299866 h 4797152"/>
                <a:gd name="connsiteX80" fmla="*/ 15841 w 4295800"/>
                <a:gd name="connsiteY80" fmla="*/ 2243536 h 4797152"/>
                <a:gd name="connsiteX81" fmla="*/ 29041 w 4295800"/>
                <a:gd name="connsiteY81" fmla="*/ 2188085 h 4797152"/>
                <a:gd name="connsiteX82" fmla="*/ 47522 w 4295800"/>
                <a:gd name="connsiteY82" fmla="*/ 2133515 h 4797152"/>
                <a:gd name="connsiteX83" fmla="*/ 65123 w 4295800"/>
                <a:gd name="connsiteY83" fmla="*/ 2079826 h 4797152"/>
                <a:gd name="connsiteX84" fmla="*/ 82723 w 4295800"/>
                <a:gd name="connsiteY84" fmla="*/ 2023495 h 4797152"/>
                <a:gd name="connsiteX85" fmla="*/ 101204 w 4295800"/>
                <a:gd name="connsiteY85" fmla="*/ 1969805 h 4797152"/>
                <a:gd name="connsiteX86" fmla="*/ 121445 w 4295800"/>
                <a:gd name="connsiteY86" fmla="*/ 1916115 h 4797152"/>
                <a:gd name="connsiteX87" fmla="*/ 143446 w 4295800"/>
                <a:gd name="connsiteY87" fmla="*/ 1862425 h 4797152"/>
                <a:gd name="connsiteX88" fmla="*/ 166327 w 4295800"/>
                <a:gd name="connsiteY88" fmla="*/ 1809615 h 4797152"/>
                <a:gd name="connsiteX89" fmla="*/ 189208 w 4295800"/>
                <a:gd name="connsiteY89" fmla="*/ 1755925 h 4797152"/>
                <a:gd name="connsiteX90" fmla="*/ 213849 w 4295800"/>
                <a:gd name="connsiteY90" fmla="*/ 1702236 h 4797152"/>
                <a:gd name="connsiteX91" fmla="*/ 239369 w 4295800"/>
                <a:gd name="connsiteY91" fmla="*/ 1650306 h 4797152"/>
                <a:gd name="connsiteX92" fmla="*/ 266651 w 4295800"/>
                <a:gd name="connsiteY92" fmla="*/ 1599257 h 4797152"/>
                <a:gd name="connsiteX93" fmla="*/ 293052 w 4295800"/>
                <a:gd name="connsiteY93" fmla="*/ 1548207 h 4797152"/>
                <a:gd name="connsiteX94" fmla="*/ 322973 w 4295800"/>
                <a:gd name="connsiteY94" fmla="*/ 1496277 h 4797152"/>
                <a:gd name="connsiteX95" fmla="*/ 352014 w 4295800"/>
                <a:gd name="connsiteY95" fmla="*/ 1445228 h 4797152"/>
                <a:gd name="connsiteX96" fmla="*/ 382815 w 4295800"/>
                <a:gd name="connsiteY96" fmla="*/ 1395059 h 4797152"/>
                <a:gd name="connsiteX97" fmla="*/ 395136 w 4295800"/>
                <a:gd name="connsiteY97" fmla="*/ 1382736 h 4797152"/>
                <a:gd name="connsiteX98" fmla="*/ 411856 w 4295800"/>
                <a:gd name="connsiteY98" fmla="*/ 1375695 h 4797152"/>
                <a:gd name="connsiteX99" fmla="*/ 429457 w 4295800"/>
                <a:gd name="connsiteY99" fmla="*/ 1376575 h 4797152"/>
                <a:gd name="connsiteX100" fmla="*/ 982998 w 4295800"/>
                <a:gd name="connsiteY100" fmla="*/ 1529724 h 4797152"/>
                <a:gd name="connsiteX101" fmla="*/ 1018199 w 4295800"/>
                <a:gd name="connsiteY101" fmla="*/ 1483075 h 4797152"/>
                <a:gd name="connsiteX102" fmla="*/ 1053401 w 4295800"/>
                <a:gd name="connsiteY102" fmla="*/ 1438187 h 4797152"/>
                <a:gd name="connsiteX103" fmla="*/ 1091242 w 4295800"/>
                <a:gd name="connsiteY103" fmla="*/ 1392418 h 4797152"/>
                <a:gd name="connsiteX104" fmla="*/ 1129084 w 4295800"/>
                <a:gd name="connsiteY104" fmla="*/ 1348410 h 4797152"/>
                <a:gd name="connsiteX105" fmla="*/ 1171325 w 4295800"/>
                <a:gd name="connsiteY105" fmla="*/ 1306162 h 4797152"/>
                <a:gd name="connsiteX106" fmla="*/ 1210047 w 4295800"/>
                <a:gd name="connsiteY106" fmla="*/ 1263034 h 4797152"/>
                <a:gd name="connsiteX107" fmla="*/ 1250528 w 4295800"/>
                <a:gd name="connsiteY107" fmla="*/ 1222547 h 4797152"/>
                <a:gd name="connsiteX108" fmla="*/ 1292770 w 4295800"/>
                <a:gd name="connsiteY108" fmla="*/ 1182059 h 4797152"/>
                <a:gd name="connsiteX109" fmla="*/ 1336772 w 4295800"/>
                <a:gd name="connsiteY109" fmla="*/ 1141572 h 4797152"/>
                <a:gd name="connsiteX110" fmla="*/ 1380773 w 4295800"/>
                <a:gd name="connsiteY110" fmla="*/ 1104605 h 4797152"/>
                <a:gd name="connsiteX111" fmla="*/ 1425655 w 4295800"/>
                <a:gd name="connsiteY111" fmla="*/ 1066758 h 4797152"/>
                <a:gd name="connsiteX112" fmla="*/ 1472297 w 4295800"/>
                <a:gd name="connsiteY112" fmla="*/ 1029791 h 4797152"/>
                <a:gd name="connsiteX113" fmla="*/ 1518939 w 4295800"/>
                <a:gd name="connsiteY113" fmla="*/ 993704 h 4797152"/>
                <a:gd name="connsiteX114" fmla="*/ 1564700 w 4295800"/>
                <a:gd name="connsiteY114" fmla="*/ 959378 h 4797152"/>
                <a:gd name="connsiteX115" fmla="*/ 1411574 w 4295800"/>
                <a:gd name="connsiteY115" fmla="*/ 423359 h 4797152"/>
                <a:gd name="connsiteX116" fmla="*/ 1410694 w 4295800"/>
                <a:gd name="connsiteY116" fmla="*/ 404875 h 4797152"/>
                <a:gd name="connsiteX117" fmla="*/ 1415975 w 4295800"/>
                <a:gd name="connsiteY117" fmla="*/ 388152 h 4797152"/>
                <a:gd name="connsiteX118" fmla="*/ 1430055 w 4295800"/>
                <a:gd name="connsiteY118" fmla="*/ 376710 h 4797152"/>
                <a:gd name="connsiteX119" fmla="*/ 1479337 w 4295800"/>
                <a:gd name="connsiteY119" fmla="*/ 346784 h 4797152"/>
                <a:gd name="connsiteX120" fmla="*/ 1531259 w 4295800"/>
                <a:gd name="connsiteY120" fmla="*/ 318619 h 4797152"/>
                <a:gd name="connsiteX121" fmla="*/ 1581421 w 4295800"/>
                <a:gd name="connsiteY121" fmla="*/ 290454 h 4797152"/>
                <a:gd name="connsiteX122" fmla="*/ 1632463 w 4295800"/>
                <a:gd name="connsiteY122" fmla="*/ 263169 h 4797152"/>
                <a:gd name="connsiteX123" fmla="*/ 1684385 w 4295800"/>
                <a:gd name="connsiteY123" fmla="*/ 237644 h 4797152"/>
                <a:gd name="connsiteX124" fmla="*/ 1738947 w 4295800"/>
                <a:gd name="connsiteY124" fmla="*/ 212119 h 4797152"/>
                <a:gd name="connsiteX125" fmla="*/ 1791749 w 4295800"/>
                <a:gd name="connsiteY125" fmla="*/ 188355 h 4797152"/>
                <a:gd name="connsiteX126" fmla="*/ 1846311 w 4295800"/>
                <a:gd name="connsiteY126" fmla="*/ 165471 h 4797152"/>
                <a:gd name="connsiteX127" fmla="*/ 1899994 w 4295800"/>
                <a:gd name="connsiteY127" fmla="*/ 141706 h 4797152"/>
                <a:gd name="connsiteX128" fmla="*/ 1954556 w 4295800"/>
                <a:gd name="connsiteY128" fmla="*/ 122343 h 4797152"/>
                <a:gd name="connsiteX129" fmla="*/ 2011758 w 4295800"/>
                <a:gd name="connsiteY129" fmla="*/ 101219 h 4797152"/>
                <a:gd name="connsiteX130" fmla="*/ 2065440 w 4295800"/>
                <a:gd name="connsiteY130" fmla="*/ 81856 h 4797152"/>
                <a:gd name="connsiteX131" fmla="*/ 2121762 w 4295800"/>
                <a:gd name="connsiteY131" fmla="*/ 61612 h 4797152"/>
                <a:gd name="connsiteX132" fmla="*/ 2179844 w 4295800"/>
                <a:gd name="connsiteY132" fmla="*/ 46649 h 4797152"/>
                <a:gd name="connsiteX133" fmla="*/ 2238806 w 4295800"/>
                <a:gd name="connsiteY133" fmla="*/ 29926 h 4797152"/>
                <a:gd name="connsiteX134" fmla="*/ 2296889 w 4295800"/>
                <a:gd name="connsiteY134" fmla="*/ 14963 h 479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295800" h="4797152">
                  <a:moveTo>
                    <a:pt x="2352331" y="0"/>
                  </a:moveTo>
                  <a:lnTo>
                    <a:pt x="2371692" y="0"/>
                  </a:lnTo>
                  <a:lnTo>
                    <a:pt x="2386652" y="5281"/>
                  </a:lnTo>
                  <a:lnTo>
                    <a:pt x="2398973" y="20244"/>
                  </a:lnTo>
                  <a:lnTo>
                    <a:pt x="2679704" y="507854"/>
                  </a:lnTo>
                  <a:lnTo>
                    <a:pt x="2745706" y="497292"/>
                  </a:lnTo>
                  <a:lnTo>
                    <a:pt x="2814349" y="490251"/>
                  </a:lnTo>
                  <a:lnTo>
                    <a:pt x="2883872" y="484090"/>
                  </a:lnTo>
                  <a:lnTo>
                    <a:pt x="2952514" y="477929"/>
                  </a:lnTo>
                  <a:lnTo>
                    <a:pt x="3022037" y="475288"/>
                  </a:lnTo>
                  <a:lnTo>
                    <a:pt x="3092440" y="474408"/>
                  </a:lnTo>
                  <a:lnTo>
                    <a:pt x="3161082" y="475288"/>
                  </a:lnTo>
                  <a:lnTo>
                    <a:pt x="3230605" y="477929"/>
                  </a:lnTo>
                  <a:lnTo>
                    <a:pt x="3300128" y="484090"/>
                  </a:lnTo>
                  <a:lnTo>
                    <a:pt x="3369650" y="490251"/>
                  </a:lnTo>
                  <a:lnTo>
                    <a:pt x="3438293" y="497292"/>
                  </a:lnTo>
                  <a:lnTo>
                    <a:pt x="3504296" y="507854"/>
                  </a:lnTo>
                  <a:lnTo>
                    <a:pt x="3783266" y="22004"/>
                  </a:lnTo>
                  <a:lnTo>
                    <a:pt x="3796467" y="7922"/>
                  </a:lnTo>
                  <a:lnTo>
                    <a:pt x="3812307" y="880"/>
                  </a:lnTo>
                  <a:lnTo>
                    <a:pt x="3829028" y="2641"/>
                  </a:lnTo>
                  <a:lnTo>
                    <a:pt x="3886230" y="14963"/>
                  </a:lnTo>
                  <a:lnTo>
                    <a:pt x="3943432" y="30806"/>
                  </a:lnTo>
                  <a:lnTo>
                    <a:pt x="4000635" y="46649"/>
                  </a:lnTo>
                  <a:lnTo>
                    <a:pt x="4055197" y="61612"/>
                  </a:lnTo>
                  <a:lnTo>
                    <a:pt x="4110639" y="80975"/>
                  </a:lnTo>
                  <a:lnTo>
                    <a:pt x="4167841" y="100339"/>
                  </a:lnTo>
                  <a:lnTo>
                    <a:pt x="4221523" y="118822"/>
                  </a:lnTo>
                  <a:lnTo>
                    <a:pt x="4277846" y="139946"/>
                  </a:lnTo>
                  <a:lnTo>
                    <a:pt x="4295800" y="147072"/>
                  </a:lnTo>
                  <a:lnTo>
                    <a:pt x="4295800" y="4797152"/>
                  </a:lnTo>
                  <a:lnTo>
                    <a:pt x="1228791" y="4797152"/>
                  </a:lnTo>
                  <a:lnTo>
                    <a:pt x="1210047" y="4778405"/>
                  </a:lnTo>
                  <a:lnTo>
                    <a:pt x="1167805" y="4736158"/>
                  </a:lnTo>
                  <a:lnTo>
                    <a:pt x="1129084" y="4693030"/>
                  </a:lnTo>
                  <a:lnTo>
                    <a:pt x="1091242" y="4648141"/>
                  </a:lnTo>
                  <a:lnTo>
                    <a:pt x="1053401" y="4605013"/>
                  </a:lnTo>
                  <a:lnTo>
                    <a:pt x="1018199" y="4558365"/>
                  </a:lnTo>
                  <a:lnTo>
                    <a:pt x="982998" y="4511716"/>
                  </a:lnTo>
                  <a:lnTo>
                    <a:pt x="432097" y="4663104"/>
                  </a:lnTo>
                  <a:lnTo>
                    <a:pt x="412736" y="4664864"/>
                  </a:lnTo>
                  <a:lnTo>
                    <a:pt x="396896" y="4658703"/>
                  </a:lnTo>
                  <a:lnTo>
                    <a:pt x="383695" y="4645501"/>
                  </a:lnTo>
                  <a:lnTo>
                    <a:pt x="352894" y="4596212"/>
                  </a:lnTo>
                  <a:lnTo>
                    <a:pt x="324733" y="4546923"/>
                  </a:lnTo>
                  <a:lnTo>
                    <a:pt x="294812" y="4496753"/>
                  </a:lnTo>
                  <a:lnTo>
                    <a:pt x="269291" y="4446584"/>
                  </a:lnTo>
                  <a:lnTo>
                    <a:pt x="242890" y="4395535"/>
                  </a:lnTo>
                  <a:lnTo>
                    <a:pt x="216489" y="4343605"/>
                  </a:lnTo>
                  <a:lnTo>
                    <a:pt x="190968" y="4291675"/>
                  </a:lnTo>
                  <a:lnTo>
                    <a:pt x="168967" y="4238865"/>
                  </a:lnTo>
                  <a:lnTo>
                    <a:pt x="146086" y="4185175"/>
                  </a:lnTo>
                  <a:lnTo>
                    <a:pt x="123205" y="4131485"/>
                  </a:lnTo>
                  <a:lnTo>
                    <a:pt x="101204" y="4077796"/>
                  </a:lnTo>
                  <a:lnTo>
                    <a:pt x="82723" y="4022345"/>
                  </a:lnTo>
                  <a:lnTo>
                    <a:pt x="65123" y="3967775"/>
                  </a:lnTo>
                  <a:lnTo>
                    <a:pt x="46642" y="3912325"/>
                  </a:lnTo>
                  <a:lnTo>
                    <a:pt x="29041" y="3855994"/>
                  </a:lnTo>
                  <a:lnTo>
                    <a:pt x="14961" y="3799664"/>
                  </a:lnTo>
                  <a:lnTo>
                    <a:pt x="0" y="3744214"/>
                  </a:lnTo>
                  <a:lnTo>
                    <a:pt x="0" y="3726610"/>
                  </a:lnTo>
                  <a:lnTo>
                    <a:pt x="7041" y="3710768"/>
                  </a:lnTo>
                  <a:lnTo>
                    <a:pt x="19361" y="3697565"/>
                  </a:lnTo>
                  <a:lnTo>
                    <a:pt x="518340" y="3425595"/>
                  </a:lnTo>
                  <a:lnTo>
                    <a:pt x="509540" y="3358702"/>
                  </a:lnTo>
                  <a:lnTo>
                    <a:pt x="501619" y="3291810"/>
                  </a:lnTo>
                  <a:lnTo>
                    <a:pt x="493699" y="3224918"/>
                  </a:lnTo>
                  <a:lnTo>
                    <a:pt x="490179" y="3157145"/>
                  </a:lnTo>
                  <a:lnTo>
                    <a:pt x="486659" y="3089372"/>
                  </a:lnTo>
                  <a:lnTo>
                    <a:pt x="485779" y="3021600"/>
                  </a:lnTo>
                  <a:lnTo>
                    <a:pt x="486659" y="2952067"/>
                  </a:lnTo>
                  <a:lnTo>
                    <a:pt x="490179" y="2883414"/>
                  </a:lnTo>
                  <a:lnTo>
                    <a:pt x="493699" y="2816522"/>
                  </a:lnTo>
                  <a:lnTo>
                    <a:pt x="501619" y="2748749"/>
                  </a:lnTo>
                  <a:lnTo>
                    <a:pt x="509540" y="2681857"/>
                  </a:lnTo>
                  <a:lnTo>
                    <a:pt x="518340" y="2616725"/>
                  </a:lnTo>
                  <a:lnTo>
                    <a:pt x="22881" y="2343874"/>
                  </a:lnTo>
                  <a:lnTo>
                    <a:pt x="7921" y="2331552"/>
                  </a:lnTo>
                  <a:lnTo>
                    <a:pt x="880" y="2318350"/>
                  </a:lnTo>
                  <a:lnTo>
                    <a:pt x="880" y="2299866"/>
                  </a:lnTo>
                  <a:lnTo>
                    <a:pt x="15841" y="2243536"/>
                  </a:lnTo>
                  <a:lnTo>
                    <a:pt x="29041" y="2188085"/>
                  </a:lnTo>
                  <a:lnTo>
                    <a:pt x="47522" y="2133515"/>
                  </a:lnTo>
                  <a:lnTo>
                    <a:pt x="65123" y="2079826"/>
                  </a:lnTo>
                  <a:lnTo>
                    <a:pt x="82723" y="2023495"/>
                  </a:lnTo>
                  <a:lnTo>
                    <a:pt x="101204" y="1969805"/>
                  </a:lnTo>
                  <a:lnTo>
                    <a:pt x="121445" y="1916115"/>
                  </a:lnTo>
                  <a:lnTo>
                    <a:pt x="143446" y="1862425"/>
                  </a:lnTo>
                  <a:lnTo>
                    <a:pt x="166327" y="1809615"/>
                  </a:lnTo>
                  <a:lnTo>
                    <a:pt x="189208" y="1755925"/>
                  </a:lnTo>
                  <a:lnTo>
                    <a:pt x="213849" y="1702236"/>
                  </a:lnTo>
                  <a:lnTo>
                    <a:pt x="239369" y="1650306"/>
                  </a:lnTo>
                  <a:lnTo>
                    <a:pt x="266651" y="1599257"/>
                  </a:lnTo>
                  <a:lnTo>
                    <a:pt x="293052" y="1548207"/>
                  </a:lnTo>
                  <a:lnTo>
                    <a:pt x="322973" y="1496277"/>
                  </a:lnTo>
                  <a:lnTo>
                    <a:pt x="352014" y="1445228"/>
                  </a:lnTo>
                  <a:lnTo>
                    <a:pt x="382815" y="1395059"/>
                  </a:lnTo>
                  <a:lnTo>
                    <a:pt x="395136" y="1382736"/>
                  </a:lnTo>
                  <a:lnTo>
                    <a:pt x="411856" y="1375695"/>
                  </a:lnTo>
                  <a:lnTo>
                    <a:pt x="429457" y="1376575"/>
                  </a:lnTo>
                  <a:lnTo>
                    <a:pt x="982998" y="1529724"/>
                  </a:lnTo>
                  <a:lnTo>
                    <a:pt x="1018199" y="1483075"/>
                  </a:lnTo>
                  <a:lnTo>
                    <a:pt x="1053401" y="1438187"/>
                  </a:lnTo>
                  <a:lnTo>
                    <a:pt x="1091242" y="1392418"/>
                  </a:lnTo>
                  <a:lnTo>
                    <a:pt x="1129084" y="1348410"/>
                  </a:lnTo>
                  <a:lnTo>
                    <a:pt x="1171325" y="1306162"/>
                  </a:lnTo>
                  <a:lnTo>
                    <a:pt x="1210047" y="1263034"/>
                  </a:lnTo>
                  <a:lnTo>
                    <a:pt x="1250528" y="1222547"/>
                  </a:lnTo>
                  <a:lnTo>
                    <a:pt x="1292770" y="1182059"/>
                  </a:lnTo>
                  <a:lnTo>
                    <a:pt x="1336772" y="1141572"/>
                  </a:lnTo>
                  <a:lnTo>
                    <a:pt x="1380773" y="1104605"/>
                  </a:lnTo>
                  <a:lnTo>
                    <a:pt x="1425655" y="1066758"/>
                  </a:lnTo>
                  <a:lnTo>
                    <a:pt x="1472297" y="1029791"/>
                  </a:lnTo>
                  <a:lnTo>
                    <a:pt x="1518939" y="993704"/>
                  </a:lnTo>
                  <a:lnTo>
                    <a:pt x="1564700" y="959378"/>
                  </a:lnTo>
                  <a:lnTo>
                    <a:pt x="1411574" y="423359"/>
                  </a:lnTo>
                  <a:lnTo>
                    <a:pt x="1410694" y="404875"/>
                  </a:lnTo>
                  <a:lnTo>
                    <a:pt x="1415975" y="388152"/>
                  </a:lnTo>
                  <a:lnTo>
                    <a:pt x="1430055" y="376710"/>
                  </a:lnTo>
                  <a:lnTo>
                    <a:pt x="1479337" y="346784"/>
                  </a:lnTo>
                  <a:lnTo>
                    <a:pt x="1531259" y="318619"/>
                  </a:lnTo>
                  <a:lnTo>
                    <a:pt x="1581421" y="290454"/>
                  </a:lnTo>
                  <a:lnTo>
                    <a:pt x="1632463" y="263169"/>
                  </a:lnTo>
                  <a:lnTo>
                    <a:pt x="1684385" y="237644"/>
                  </a:lnTo>
                  <a:lnTo>
                    <a:pt x="1738947" y="212119"/>
                  </a:lnTo>
                  <a:lnTo>
                    <a:pt x="1791749" y="188355"/>
                  </a:lnTo>
                  <a:lnTo>
                    <a:pt x="1846311" y="165471"/>
                  </a:lnTo>
                  <a:lnTo>
                    <a:pt x="1899994" y="141706"/>
                  </a:lnTo>
                  <a:lnTo>
                    <a:pt x="1954556" y="122343"/>
                  </a:lnTo>
                  <a:lnTo>
                    <a:pt x="2011758" y="101219"/>
                  </a:lnTo>
                  <a:lnTo>
                    <a:pt x="2065440" y="81856"/>
                  </a:lnTo>
                  <a:lnTo>
                    <a:pt x="2121762" y="61612"/>
                  </a:lnTo>
                  <a:lnTo>
                    <a:pt x="2179844" y="46649"/>
                  </a:lnTo>
                  <a:lnTo>
                    <a:pt x="2238806" y="29926"/>
                  </a:lnTo>
                  <a:lnTo>
                    <a:pt x="2296889" y="14963"/>
                  </a:lnTo>
                  <a:close/>
                </a:path>
              </a:pathLst>
            </a:custGeom>
            <a:solidFill>
              <a:srgbClr val="A2AAAD"/>
            </a:solidFill>
            <a:ln w="28575">
              <a:solidFill>
                <a:schemeClr val="accent1"/>
              </a:solidFill>
            </a:ln>
          </p:spPr>
          <p:txBody>
            <a:bodyPr rot="0" vert="horz" wrap="square" lIns="99521" tIns="49762" rIns="99521" bIns="49762" anchor="t" anchorCtr="0" upright="1">
              <a:noAutofit/>
            </a:bodyPr>
            <a:lstStyle/>
            <a:p>
              <a:endParaRPr lang="pt-BR" dirty="0"/>
            </a:p>
          </p:txBody>
        </p:sp>
        <p:sp>
          <p:nvSpPr>
            <p:cNvPr id="17" name="Forma Livre: Forma 16">
              <a:extLst>
                <a:ext uri="{FF2B5EF4-FFF2-40B4-BE49-F238E27FC236}">
                  <a16:creationId xmlns:a16="http://schemas.microsoft.com/office/drawing/2014/main" id="{948A7A77-B6B0-4318-BE54-C422A2C20479}"/>
                </a:ext>
              </a:extLst>
            </p:cNvPr>
            <p:cNvSpPr>
              <a:spLocks/>
            </p:cNvSpPr>
            <p:nvPr userDrawn="1"/>
          </p:nvSpPr>
          <p:spPr bwMode="auto">
            <a:xfrm>
              <a:off x="8888883" y="3032395"/>
              <a:ext cx="3303117" cy="3825605"/>
            </a:xfrm>
            <a:custGeom>
              <a:avLst/>
              <a:gdLst>
                <a:gd name="connsiteX0" fmla="*/ 2049145 w 3303117"/>
                <a:gd name="connsiteY0" fmla="*/ 0 h 3825605"/>
                <a:gd name="connsiteX1" fmla="*/ 2101078 w 3303117"/>
                <a:gd name="connsiteY1" fmla="*/ 0 h 3825605"/>
                <a:gd name="connsiteX2" fmla="*/ 2152130 w 3303117"/>
                <a:gd name="connsiteY2" fmla="*/ 0 h 3825605"/>
                <a:gd name="connsiteX3" fmla="*/ 2205823 w 3303117"/>
                <a:gd name="connsiteY3" fmla="*/ 1760 h 3825605"/>
                <a:gd name="connsiteX4" fmla="*/ 2258637 w 3303117"/>
                <a:gd name="connsiteY4" fmla="*/ 5279 h 3825605"/>
                <a:gd name="connsiteX5" fmla="*/ 2312330 w 3303117"/>
                <a:gd name="connsiteY5" fmla="*/ 9678 h 3825605"/>
                <a:gd name="connsiteX6" fmla="*/ 2362502 w 3303117"/>
                <a:gd name="connsiteY6" fmla="*/ 15837 h 3825605"/>
                <a:gd name="connsiteX7" fmla="*/ 2413555 w 3303117"/>
                <a:gd name="connsiteY7" fmla="*/ 21116 h 3825605"/>
                <a:gd name="connsiteX8" fmla="*/ 2463727 w 3303117"/>
                <a:gd name="connsiteY8" fmla="*/ 30795 h 3825605"/>
                <a:gd name="connsiteX9" fmla="*/ 2516540 w 3303117"/>
                <a:gd name="connsiteY9" fmla="*/ 39593 h 3825605"/>
                <a:gd name="connsiteX10" fmla="*/ 2565832 w 3303117"/>
                <a:gd name="connsiteY10" fmla="*/ 50151 h 3825605"/>
                <a:gd name="connsiteX11" fmla="*/ 2616885 w 3303117"/>
                <a:gd name="connsiteY11" fmla="*/ 62470 h 3825605"/>
                <a:gd name="connsiteX12" fmla="*/ 2664417 w 3303117"/>
                <a:gd name="connsiteY12" fmla="*/ 73907 h 3825605"/>
                <a:gd name="connsiteX13" fmla="*/ 2713709 w 3303117"/>
                <a:gd name="connsiteY13" fmla="*/ 88865 h 3825605"/>
                <a:gd name="connsiteX14" fmla="*/ 2761241 w 3303117"/>
                <a:gd name="connsiteY14" fmla="*/ 103822 h 3825605"/>
                <a:gd name="connsiteX15" fmla="*/ 2810533 w 3303117"/>
                <a:gd name="connsiteY15" fmla="*/ 120539 h 3825605"/>
                <a:gd name="connsiteX16" fmla="*/ 2857184 w 3303117"/>
                <a:gd name="connsiteY16" fmla="*/ 137256 h 3825605"/>
                <a:gd name="connsiteX17" fmla="*/ 2905596 w 3303117"/>
                <a:gd name="connsiteY17" fmla="*/ 155733 h 3825605"/>
                <a:gd name="connsiteX18" fmla="*/ 2951367 w 3303117"/>
                <a:gd name="connsiteY18" fmla="*/ 175090 h 3825605"/>
                <a:gd name="connsiteX19" fmla="*/ 2996258 w 3303117"/>
                <a:gd name="connsiteY19" fmla="*/ 197086 h 3825605"/>
                <a:gd name="connsiteX20" fmla="*/ 3042029 w 3303117"/>
                <a:gd name="connsiteY20" fmla="*/ 218202 h 3825605"/>
                <a:gd name="connsiteX21" fmla="*/ 3085160 w 3303117"/>
                <a:gd name="connsiteY21" fmla="*/ 239319 h 3825605"/>
                <a:gd name="connsiteX22" fmla="*/ 3130051 w 3303117"/>
                <a:gd name="connsiteY22" fmla="*/ 263954 h 3825605"/>
                <a:gd name="connsiteX23" fmla="*/ 3174942 w 3303117"/>
                <a:gd name="connsiteY23" fmla="*/ 288590 h 3825605"/>
                <a:gd name="connsiteX24" fmla="*/ 3215432 w 3303117"/>
                <a:gd name="connsiteY24" fmla="*/ 314106 h 3825605"/>
                <a:gd name="connsiteX25" fmla="*/ 3257683 w 3303117"/>
                <a:gd name="connsiteY25" fmla="*/ 339621 h 3825605"/>
                <a:gd name="connsiteX26" fmla="*/ 3299053 w 3303117"/>
                <a:gd name="connsiteY26" fmla="*/ 367777 h 3825605"/>
                <a:gd name="connsiteX27" fmla="*/ 3303117 w 3303117"/>
                <a:gd name="connsiteY27" fmla="*/ 370639 h 3825605"/>
                <a:gd name="connsiteX28" fmla="*/ 3303117 w 3303117"/>
                <a:gd name="connsiteY28" fmla="*/ 3729453 h 3825605"/>
                <a:gd name="connsiteX29" fmla="*/ 3299053 w 3303117"/>
                <a:gd name="connsiteY29" fmla="*/ 3732315 h 3825605"/>
                <a:gd name="connsiteX30" fmla="*/ 3257683 w 3303117"/>
                <a:gd name="connsiteY30" fmla="*/ 3760470 h 3825605"/>
                <a:gd name="connsiteX31" fmla="*/ 3215432 w 3303117"/>
                <a:gd name="connsiteY31" fmla="*/ 3786865 h 3825605"/>
                <a:gd name="connsiteX32" fmla="*/ 3174942 w 3303117"/>
                <a:gd name="connsiteY32" fmla="*/ 3811501 h 3825605"/>
                <a:gd name="connsiteX33" fmla="*/ 3150128 w 3303117"/>
                <a:gd name="connsiteY33" fmla="*/ 3825605 h 3825605"/>
                <a:gd name="connsiteX34" fmla="*/ 1050661 w 3303117"/>
                <a:gd name="connsiteY34" fmla="*/ 3825605 h 3825605"/>
                <a:gd name="connsiteX35" fmla="*/ 1026333 w 3303117"/>
                <a:gd name="connsiteY35" fmla="*/ 3811501 h 3825605"/>
                <a:gd name="connsiteX36" fmla="*/ 985843 w 3303117"/>
                <a:gd name="connsiteY36" fmla="*/ 3786865 h 3825605"/>
                <a:gd name="connsiteX37" fmla="*/ 943593 w 3303117"/>
                <a:gd name="connsiteY37" fmla="*/ 3760470 h 3825605"/>
                <a:gd name="connsiteX38" fmla="*/ 901342 w 3303117"/>
                <a:gd name="connsiteY38" fmla="*/ 3732315 h 3825605"/>
                <a:gd name="connsiteX39" fmla="*/ 862613 w 3303117"/>
                <a:gd name="connsiteY39" fmla="*/ 3705039 h 3825605"/>
                <a:gd name="connsiteX40" fmla="*/ 821242 w 3303117"/>
                <a:gd name="connsiteY40" fmla="*/ 3675125 h 3825605"/>
                <a:gd name="connsiteX41" fmla="*/ 782513 w 3303117"/>
                <a:gd name="connsiteY41" fmla="*/ 3645210 h 3825605"/>
                <a:gd name="connsiteX42" fmla="*/ 744663 w 3303117"/>
                <a:gd name="connsiteY42" fmla="*/ 3615295 h 3825605"/>
                <a:gd name="connsiteX43" fmla="*/ 707694 w 3303117"/>
                <a:gd name="connsiteY43" fmla="*/ 3583620 h 3825605"/>
                <a:gd name="connsiteX44" fmla="*/ 668965 w 3303117"/>
                <a:gd name="connsiteY44" fmla="*/ 3549306 h 3825605"/>
                <a:gd name="connsiteX45" fmla="*/ 634636 w 3303117"/>
                <a:gd name="connsiteY45" fmla="*/ 3516752 h 3825605"/>
                <a:gd name="connsiteX46" fmla="*/ 598547 w 3303117"/>
                <a:gd name="connsiteY46" fmla="*/ 3482438 h 3825605"/>
                <a:gd name="connsiteX47" fmla="*/ 565099 w 3303117"/>
                <a:gd name="connsiteY47" fmla="*/ 3448124 h 3825605"/>
                <a:gd name="connsiteX48" fmla="*/ 531651 w 3303117"/>
                <a:gd name="connsiteY48" fmla="*/ 3410290 h 3825605"/>
                <a:gd name="connsiteX49" fmla="*/ 498203 w 3303117"/>
                <a:gd name="connsiteY49" fmla="*/ 3374217 h 3825605"/>
                <a:gd name="connsiteX50" fmla="*/ 466515 w 3303117"/>
                <a:gd name="connsiteY50" fmla="*/ 3337263 h 3825605"/>
                <a:gd name="connsiteX51" fmla="*/ 435707 w 3303117"/>
                <a:gd name="connsiteY51" fmla="*/ 3298550 h 3825605"/>
                <a:gd name="connsiteX52" fmla="*/ 407540 w 3303117"/>
                <a:gd name="connsiteY52" fmla="*/ 3260716 h 3825605"/>
                <a:gd name="connsiteX53" fmla="*/ 377613 w 3303117"/>
                <a:gd name="connsiteY53" fmla="*/ 3220243 h 3825605"/>
                <a:gd name="connsiteX54" fmla="*/ 350326 w 3303117"/>
                <a:gd name="connsiteY54" fmla="*/ 3181530 h 3825605"/>
                <a:gd name="connsiteX55" fmla="*/ 323040 w 3303117"/>
                <a:gd name="connsiteY55" fmla="*/ 3139297 h 3825605"/>
                <a:gd name="connsiteX56" fmla="*/ 295753 w 3303117"/>
                <a:gd name="connsiteY56" fmla="*/ 3097944 h 3825605"/>
                <a:gd name="connsiteX57" fmla="*/ 270227 w 3303117"/>
                <a:gd name="connsiteY57" fmla="*/ 3054832 h 3825605"/>
                <a:gd name="connsiteX58" fmla="*/ 246461 w 3303117"/>
                <a:gd name="connsiteY58" fmla="*/ 3013479 h 3825605"/>
                <a:gd name="connsiteX59" fmla="*/ 223575 w 3303117"/>
                <a:gd name="connsiteY59" fmla="*/ 2969487 h 3825605"/>
                <a:gd name="connsiteX60" fmla="*/ 200689 w 3303117"/>
                <a:gd name="connsiteY60" fmla="*/ 2927254 h 3825605"/>
                <a:gd name="connsiteX61" fmla="*/ 181325 w 3303117"/>
                <a:gd name="connsiteY61" fmla="*/ 2881502 h 3825605"/>
                <a:gd name="connsiteX62" fmla="*/ 161080 w 3303117"/>
                <a:gd name="connsiteY62" fmla="*/ 2834870 h 3825605"/>
                <a:gd name="connsiteX63" fmla="*/ 140835 w 3303117"/>
                <a:gd name="connsiteY63" fmla="*/ 2790878 h 3825605"/>
                <a:gd name="connsiteX64" fmla="*/ 124111 w 3303117"/>
                <a:gd name="connsiteY64" fmla="*/ 2744246 h 3825605"/>
                <a:gd name="connsiteX65" fmla="*/ 108267 w 3303117"/>
                <a:gd name="connsiteY65" fmla="*/ 2696734 h 3825605"/>
                <a:gd name="connsiteX66" fmla="*/ 91543 w 3303117"/>
                <a:gd name="connsiteY66" fmla="*/ 2650982 h 3825605"/>
                <a:gd name="connsiteX67" fmla="*/ 77459 w 3303117"/>
                <a:gd name="connsiteY67" fmla="*/ 2603470 h 3825605"/>
                <a:gd name="connsiteX68" fmla="*/ 64256 w 3303117"/>
                <a:gd name="connsiteY68" fmla="*/ 2554198 h 3825605"/>
                <a:gd name="connsiteX69" fmla="*/ 52813 w 3303117"/>
                <a:gd name="connsiteY69" fmla="*/ 2504927 h 3825605"/>
                <a:gd name="connsiteX70" fmla="*/ 42250 w 3303117"/>
                <a:gd name="connsiteY70" fmla="*/ 2457415 h 3825605"/>
                <a:gd name="connsiteX71" fmla="*/ 30808 w 3303117"/>
                <a:gd name="connsiteY71" fmla="*/ 2407264 h 3825605"/>
                <a:gd name="connsiteX72" fmla="*/ 23766 w 3303117"/>
                <a:gd name="connsiteY72" fmla="*/ 2357113 h 3825605"/>
                <a:gd name="connsiteX73" fmla="*/ 17604 w 3303117"/>
                <a:gd name="connsiteY73" fmla="*/ 2306961 h 3825605"/>
                <a:gd name="connsiteX74" fmla="*/ 11443 w 3303117"/>
                <a:gd name="connsiteY74" fmla="*/ 2255050 h 3825605"/>
                <a:gd name="connsiteX75" fmla="*/ 6162 w 3303117"/>
                <a:gd name="connsiteY75" fmla="*/ 2204899 h 3825605"/>
                <a:gd name="connsiteX76" fmla="*/ 2641 w 3303117"/>
                <a:gd name="connsiteY76" fmla="*/ 2153868 h 3825605"/>
                <a:gd name="connsiteX77" fmla="*/ 880 w 3303117"/>
                <a:gd name="connsiteY77" fmla="*/ 2102836 h 3825605"/>
                <a:gd name="connsiteX78" fmla="*/ 0 w 3303117"/>
                <a:gd name="connsiteY78" fmla="*/ 2050926 h 3825605"/>
                <a:gd name="connsiteX79" fmla="*/ 880 w 3303117"/>
                <a:gd name="connsiteY79" fmla="*/ 1999015 h 3825605"/>
                <a:gd name="connsiteX80" fmla="*/ 2641 w 3303117"/>
                <a:gd name="connsiteY80" fmla="*/ 1947103 h 3825605"/>
                <a:gd name="connsiteX81" fmla="*/ 6162 w 3303117"/>
                <a:gd name="connsiteY81" fmla="*/ 1895192 h 3825605"/>
                <a:gd name="connsiteX82" fmla="*/ 11443 w 3303117"/>
                <a:gd name="connsiteY82" fmla="*/ 1845041 h 3825605"/>
                <a:gd name="connsiteX83" fmla="*/ 17604 w 3303117"/>
                <a:gd name="connsiteY83" fmla="*/ 1793130 h 3825605"/>
                <a:gd name="connsiteX84" fmla="*/ 23766 w 3303117"/>
                <a:gd name="connsiteY84" fmla="*/ 1742979 h 3825605"/>
                <a:gd name="connsiteX85" fmla="*/ 30808 w 3303117"/>
                <a:gd name="connsiteY85" fmla="*/ 1692827 h 3825605"/>
                <a:gd name="connsiteX86" fmla="*/ 42250 w 3303117"/>
                <a:gd name="connsiteY86" fmla="*/ 1644436 h 3825605"/>
                <a:gd name="connsiteX87" fmla="*/ 52813 w 3303117"/>
                <a:gd name="connsiteY87" fmla="*/ 1595164 h 3825605"/>
                <a:gd name="connsiteX88" fmla="*/ 64256 w 3303117"/>
                <a:gd name="connsiteY88" fmla="*/ 1545893 h 3825605"/>
                <a:gd name="connsiteX89" fmla="*/ 77459 w 3303117"/>
                <a:gd name="connsiteY89" fmla="*/ 1496621 h 3825605"/>
                <a:gd name="connsiteX90" fmla="*/ 91543 w 3303117"/>
                <a:gd name="connsiteY90" fmla="*/ 1451749 h 3825605"/>
                <a:gd name="connsiteX91" fmla="*/ 108267 w 3303117"/>
                <a:gd name="connsiteY91" fmla="*/ 1403358 h 3825605"/>
                <a:gd name="connsiteX92" fmla="*/ 124111 w 3303117"/>
                <a:gd name="connsiteY92" fmla="*/ 1355846 h 3825605"/>
                <a:gd name="connsiteX93" fmla="*/ 140835 w 3303117"/>
                <a:gd name="connsiteY93" fmla="*/ 1310094 h 3825605"/>
                <a:gd name="connsiteX94" fmla="*/ 161080 w 3303117"/>
                <a:gd name="connsiteY94" fmla="*/ 1265221 h 3825605"/>
                <a:gd name="connsiteX95" fmla="*/ 181325 w 3303117"/>
                <a:gd name="connsiteY95" fmla="*/ 1218589 h 3825605"/>
                <a:gd name="connsiteX96" fmla="*/ 200689 w 3303117"/>
                <a:gd name="connsiteY96" fmla="*/ 1174597 h 3825605"/>
                <a:gd name="connsiteX97" fmla="*/ 223575 w 3303117"/>
                <a:gd name="connsiteY97" fmla="*/ 1130605 h 3825605"/>
                <a:gd name="connsiteX98" fmla="*/ 246461 w 3303117"/>
                <a:gd name="connsiteY98" fmla="*/ 1086612 h 3825605"/>
                <a:gd name="connsiteX99" fmla="*/ 270227 w 3303117"/>
                <a:gd name="connsiteY99" fmla="*/ 1045259 h 3825605"/>
                <a:gd name="connsiteX100" fmla="*/ 295753 w 3303117"/>
                <a:gd name="connsiteY100" fmla="*/ 1002147 h 3825605"/>
                <a:gd name="connsiteX101" fmla="*/ 323040 w 3303117"/>
                <a:gd name="connsiteY101" fmla="*/ 960794 h 3825605"/>
                <a:gd name="connsiteX102" fmla="*/ 350326 w 3303117"/>
                <a:gd name="connsiteY102" fmla="*/ 918561 h 3825605"/>
                <a:gd name="connsiteX103" fmla="*/ 377613 w 3303117"/>
                <a:gd name="connsiteY103" fmla="*/ 879848 h 3825605"/>
                <a:gd name="connsiteX104" fmla="*/ 407540 w 3303117"/>
                <a:gd name="connsiteY104" fmla="*/ 840255 h 3825605"/>
                <a:gd name="connsiteX105" fmla="*/ 435707 w 3303117"/>
                <a:gd name="connsiteY105" fmla="*/ 801542 h 3825605"/>
                <a:gd name="connsiteX106" fmla="*/ 466515 w 3303117"/>
                <a:gd name="connsiteY106" fmla="*/ 763708 h 3825605"/>
                <a:gd name="connsiteX107" fmla="*/ 498203 w 3303117"/>
                <a:gd name="connsiteY107" fmla="*/ 725875 h 3825605"/>
                <a:gd name="connsiteX108" fmla="*/ 531651 w 3303117"/>
                <a:gd name="connsiteY108" fmla="*/ 689801 h 3825605"/>
                <a:gd name="connsiteX109" fmla="*/ 565099 w 3303117"/>
                <a:gd name="connsiteY109" fmla="*/ 652847 h 3825605"/>
                <a:gd name="connsiteX110" fmla="*/ 598547 w 3303117"/>
                <a:gd name="connsiteY110" fmla="*/ 618533 h 3825605"/>
                <a:gd name="connsiteX111" fmla="*/ 634636 w 3303117"/>
                <a:gd name="connsiteY111" fmla="*/ 585099 h 3825605"/>
                <a:gd name="connsiteX112" fmla="*/ 668965 w 3303117"/>
                <a:gd name="connsiteY112" fmla="*/ 551665 h 3825605"/>
                <a:gd name="connsiteX113" fmla="*/ 707694 w 3303117"/>
                <a:gd name="connsiteY113" fmla="*/ 518231 h 3825605"/>
                <a:gd name="connsiteX114" fmla="*/ 744663 w 3303117"/>
                <a:gd name="connsiteY114" fmla="*/ 485676 h 3825605"/>
                <a:gd name="connsiteX115" fmla="*/ 782513 w 3303117"/>
                <a:gd name="connsiteY115" fmla="*/ 454881 h 3825605"/>
                <a:gd name="connsiteX116" fmla="*/ 821242 w 3303117"/>
                <a:gd name="connsiteY116" fmla="*/ 424967 h 3825605"/>
                <a:gd name="connsiteX117" fmla="*/ 862613 w 3303117"/>
                <a:gd name="connsiteY117" fmla="*/ 395052 h 3825605"/>
                <a:gd name="connsiteX118" fmla="*/ 901342 w 3303117"/>
                <a:gd name="connsiteY118" fmla="*/ 367777 h 3825605"/>
                <a:gd name="connsiteX119" fmla="*/ 943593 w 3303117"/>
                <a:gd name="connsiteY119" fmla="*/ 339621 h 3825605"/>
                <a:gd name="connsiteX120" fmla="*/ 985843 w 3303117"/>
                <a:gd name="connsiteY120" fmla="*/ 314106 h 3825605"/>
                <a:gd name="connsiteX121" fmla="*/ 1026333 w 3303117"/>
                <a:gd name="connsiteY121" fmla="*/ 288590 h 3825605"/>
                <a:gd name="connsiteX122" fmla="*/ 1070344 w 3303117"/>
                <a:gd name="connsiteY122" fmla="*/ 263954 h 3825605"/>
                <a:gd name="connsiteX123" fmla="*/ 1116115 w 3303117"/>
                <a:gd name="connsiteY123" fmla="*/ 239319 h 3825605"/>
                <a:gd name="connsiteX124" fmla="*/ 1159246 w 3303117"/>
                <a:gd name="connsiteY124" fmla="*/ 218202 h 3825605"/>
                <a:gd name="connsiteX125" fmla="*/ 1203257 w 3303117"/>
                <a:gd name="connsiteY125" fmla="*/ 197086 h 3825605"/>
                <a:gd name="connsiteX126" fmla="*/ 1249908 w 3303117"/>
                <a:gd name="connsiteY126" fmla="*/ 175090 h 3825605"/>
                <a:gd name="connsiteX127" fmla="*/ 1295679 w 3303117"/>
                <a:gd name="connsiteY127" fmla="*/ 155733 h 3825605"/>
                <a:gd name="connsiteX128" fmla="*/ 1344091 w 3303117"/>
                <a:gd name="connsiteY128" fmla="*/ 137256 h 3825605"/>
                <a:gd name="connsiteX129" fmla="*/ 1390743 w 3303117"/>
                <a:gd name="connsiteY129" fmla="*/ 120539 h 3825605"/>
                <a:gd name="connsiteX130" fmla="*/ 1438274 w 3303117"/>
                <a:gd name="connsiteY130" fmla="*/ 103822 h 3825605"/>
                <a:gd name="connsiteX131" fmla="*/ 1487567 w 3303117"/>
                <a:gd name="connsiteY131" fmla="*/ 88865 h 3825605"/>
                <a:gd name="connsiteX132" fmla="*/ 1535098 w 3303117"/>
                <a:gd name="connsiteY132" fmla="*/ 73907 h 3825605"/>
                <a:gd name="connsiteX133" fmla="*/ 1584390 w 3303117"/>
                <a:gd name="connsiteY133" fmla="*/ 62470 h 3825605"/>
                <a:gd name="connsiteX134" fmla="*/ 1633683 w 3303117"/>
                <a:gd name="connsiteY134" fmla="*/ 50151 h 3825605"/>
                <a:gd name="connsiteX135" fmla="*/ 1684735 w 3303117"/>
                <a:gd name="connsiteY135" fmla="*/ 39593 h 3825605"/>
                <a:gd name="connsiteX136" fmla="*/ 1737548 w 3303117"/>
                <a:gd name="connsiteY136" fmla="*/ 30795 h 3825605"/>
                <a:gd name="connsiteX137" fmla="*/ 1787721 w 3303117"/>
                <a:gd name="connsiteY137" fmla="*/ 21116 h 3825605"/>
                <a:gd name="connsiteX138" fmla="*/ 1837893 w 3303117"/>
                <a:gd name="connsiteY138" fmla="*/ 15837 h 3825605"/>
                <a:gd name="connsiteX139" fmla="*/ 1888945 w 3303117"/>
                <a:gd name="connsiteY139" fmla="*/ 9678 h 3825605"/>
                <a:gd name="connsiteX140" fmla="*/ 1942639 w 3303117"/>
                <a:gd name="connsiteY140" fmla="*/ 5279 h 3825605"/>
                <a:gd name="connsiteX141" fmla="*/ 1993691 w 3303117"/>
                <a:gd name="connsiteY141" fmla="*/ 1760 h 38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3303117" h="3825605">
                  <a:moveTo>
                    <a:pt x="2049145" y="0"/>
                  </a:moveTo>
                  <a:lnTo>
                    <a:pt x="2101078" y="0"/>
                  </a:lnTo>
                  <a:lnTo>
                    <a:pt x="2152130" y="0"/>
                  </a:lnTo>
                  <a:lnTo>
                    <a:pt x="2205823" y="1760"/>
                  </a:lnTo>
                  <a:lnTo>
                    <a:pt x="2258637" y="5279"/>
                  </a:lnTo>
                  <a:lnTo>
                    <a:pt x="2312330" y="9678"/>
                  </a:lnTo>
                  <a:lnTo>
                    <a:pt x="2362502" y="15837"/>
                  </a:lnTo>
                  <a:lnTo>
                    <a:pt x="2413555" y="21116"/>
                  </a:lnTo>
                  <a:lnTo>
                    <a:pt x="2463727" y="30795"/>
                  </a:lnTo>
                  <a:lnTo>
                    <a:pt x="2516540" y="39593"/>
                  </a:lnTo>
                  <a:lnTo>
                    <a:pt x="2565832" y="50151"/>
                  </a:lnTo>
                  <a:lnTo>
                    <a:pt x="2616885" y="62470"/>
                  </a:lnTo>
                  <a:lnTo>
                    <a:pt x="2664417" y="73907"/>
                  </a:lnTo>
                  <a:lnTo>
                    <a:pt x="2713709" y="88865"/>
                  </a:lnTo>
                  <a:lnTo>
                    <a:pt x="2761241" y="103822"/>
                  </a:lnTo>
                  <a:lnTo>
                    <a:pt x="2810533" y="120539"/>
                  </a:lnTo>
                  <a:lnTo>
                    <a:pt x="2857184" y="137256"/>
                  </a:lnTo>
                  <a:lnTo>
                    <a:pt x="2905596" y="155733"/>
                  </a:lnTo>
                  <a:lnTo>
                    <a:pt x="2951367" y="175090"/>
                  </a:lnTo>
                  <a:lnTo>
                    <a:pt x="2996258" y="197086"/>
                  </a:lnTo>
                  <a:lnTo>
                    <a:pt x="3042029" y="218202"/>
                  </a:lnTo>
                  <a:lnTo>
                    <a:pt x="3085160" y="239319"/>
                  </a:lnTo>
                  <a:lnTo>
                    <a:pt x="3130051" y="263954"/>
                  </a:lnTo>
                  <a:lnTo>
                    <a:pt x="3174942" y="288590"/>
                  </a:lnTo>
                  <a:lnTo>
                    <a:pt x="3215432" y="314106"/>
                  </a:lnTo>
                  <a:lnTo>
                    <a:pt x="3257683" y="339621"/>
                  </a:lnTo>
                  <a:lnTo>
                    <a:pt x="3299053" y="367777"/>
                  </a:lnTo>
                  <a:lnTo>
                    <a:pt x="3303117" y="370639"/>
                  </a:lnTo>
                  <a:lnTo>
                    <a:pt x="3303117" y="3729453"/>
                  </a:lnTo>
                  <a:lnTo>
                    <a:pt x="3299053" y="3732315"/>
                  </a:lnTo>
                  <a:lnTo>
                    <a:pt x="3257683" y="3760470"/>
                  </a:lnTo>
                  <a:lnTo>
                    <a:pt x="3215432" y="3786865"/>
                  </a:lnTo>
                  <a:lnTo>
                    <a:pt x="3174942" y="3811501"/>
                  </a:lnTo>
                  <a:lnTo>
                    <a:pt x="3150128" y="3825605"/>
                  </a:lnTo>
                  <a:lnTo>
                    <a:pt x="1050661" y="3825605"/>
                  </a:lnTo>
                  <a:lnTo>
                    <a:pt x="1026333" y="3811501"/>
                  </a:lnTo>
                  <a:lnTo>
                    <a:pt x="985843" y="3786865"/>
                  </a:lnTo>
                  <a:lnTo>
                    <a:pt x="943593" y="3760470"/>
                  </a:lnTo>
                  <a:lnTo>
                    <a:pt x="901342" y="3732315"/>
                  </a:lnTo>
                  <a:lnTo>
                    <a:pt x="862613" y="3705039"/>
                  </a:lnTo>
                  <a:lnTo>
                    <a:pt x="821242" y="3675125"/>
                  </a:lnTo>
                  <a:lnTo>
                    <a:pt x="782513" y="3645210"/>
                  </a:lnTo>
                  <a:lnTo>
                    <a:pt x="744663" y="3615295"/>
                  </a:lnTo>
                  <a:lnTo>
                    <a:pt x="707694" y="3583620"/>
                  </a:lnTo>
                  <a:lnTo>
                    <a:pt x="668965" y="3549306"/>
                  </a:lnTo>
                  <a:lnTo>
                    <a:pt x="634636" y="3516752"/>
                  </a:lnTo>
                  <a:lnTo>
                    <a:pt x="598547" y="3482438"/>
                  </a:lnTo>
                  <a:lnTo>
                    <a:pt x="565099" y="3448124"/>
                  </a:lnTo>
                  <a:lnTo>
                    <a:pt x="531651" y="3410290"/>
                  </a:lnTo>
                  <a:lnTo>
                    <a:pt x="498203" y="3374217"/>
                  </a:lnTo>
                  <a:lnTo>
                    <a:pt x="466515" y="3337263"/>
                  </a:lnTo>
                  <a:lnTo>
                    <a:pt x="435707" y="3298550"/>
                  </a:lnTo>
                  <a:lnTo>
                    <a:pt x="407540" y="3260716"/>
                  </a:lnTo>
                  <a:lnTo>
                    <a:pt x="377613" y="3220243"/>
                  </a:lnTo>
                  <a:lnTo>
                    <a:pt x="350326" y="3181530"/>
                  </a:lnTo>
                  <a:lnTo>
                    <a:pt x="323040" y="3139297"/>
                  </a:lnTo>
                  <a:lnTo>
                    <a:pt x="295753" y="3097944"/>
                  </a:lnTo>
                  <a:lnTo>
                    <a:pt x="270227" y="3054832"/>
                  </a:lnTo>
                  <a:lnTo>
                    <a:pt x="246461" y="3013479"/>
                  </a:lnTo>
                  <a:lnTo>
                    <a:pt x="223575" y="2969487"/>
                  </a:lnTo>
                  <a:lnTo>
                    <a:pt x="200689" y="2927254"/>
                  </a:lnTo>
                  <a:lnTo>
                    <a:pt x="181325" y="2881502"/>
                  </a:lnTo>
                  <a:lnTo>
                    <a:pt x="161080" y="2834870"/>
                  </a:lnTo>
                  <a:lnTo>
                    <a:pt x="140835" y="2790878"/>
                  </a:lnTo>
                  <a:lnTo>
                    <a:pt x="124111" y="2744246"/>
                  </a:lnTo>
                  <a:lnTo>
                    <a:pt x="108267" y="2696734"/>
                  </a:lnTo>
                  <a:lnTo>
                    <a:pt x="91543" y="2650982"/>
                  </a:lnTo>
                  <a:lnTo>
                    <a:pt x="77459" y="2603470"/>
                  </a:lnTo>
                  <a:lnTo>
                    <a:pt x="64256" y="2554198"/>
                  </a:lnTo>
                  <a:lnTo>
                    <a:pt x="52813" y="2504927"/>
                  </a:lnTo>
                  <a:lnTo>
                    <a:pt x="42250" y="2457415"/>
                  </a:lnTo>
                  <a:lnTo>
                    <a:pt x="30808" y="2407264"/>
                  </a:lnTo>
                  <a:lnTo>
                    <a:pt x="23766" y="2357113"/>
                  </a:lnTo>
                  <a:lnTo>
                    <a:pt x="17604" y="2306961"/>
                  </a:lnTo>
                  <a:lnTo>
                    <a:pt x="11443" y="2255050"/>
                  </a:lnTo>
                  <a:lnTo>
                    <a:pt x="6162" y="2204899"/>
                  </a:lnTo>
                  <a:lnTo>
                    <a:pt x="2641" y="2153868"/>
                  </a:lnTo>
                  <a:lnTo>
                    <a:pt x="880" y="2102836"/>
                  </a:lnTo>
                  <a:lnTo>
                    <a:pt x="0" y="2050926"/>
                  </a:lnTo>
                  <a:lnTo>
                    <a:pt x="880" y="1999015"/>
                  </a:lnTo>
                  <a:lnTo>
                    <a:pt x="2641" y="1947103"/>
                  </a:lnTo>
                  <a:lnTo>
                    <a:pt x="6162" y="1895192"/>
                  </a:lnTo>
                  <a:lnTo>
                    <a:pt x="11443" y="1845041"/>
                  </a:lnTo>
                  <a:lnTo>
                    <a:pt x="17604" y="1793130"/>
                  </a:lnTo>
                  <a:lnTo>
                    <a:pt x="23766" y="1742979"/>
                  </a:lnTo>
                  <a:lnTo>
                    <a:pt x="30808" y="1692827"/>
                  </a:lnTo>
                  <a:lnTo>
                    <a:pt x="42250" y="1644436"/>
                  </a:lnTo>
                  <a:lnTo>
                    <a:pt x="52813" y="1595164"/>
                  </a:lnTo>
                  <a:lnTo>
                    <a:pt x="64256" y="1545893"/>
                  </a:lnTo>
                  <a:lnTo>
                    <a:pt x="77459" y="1496621"/>
                  </a:lnTo>
                  <a:lnTo>
                    <a:pt x="91543" y="1451749"/>
                  </a:lnTo>
                  <a:lnTo>
                    <a:pt x="108267" y="1403358"/>
                  </a:lnTo>
                  <a:lnTo>
                    <a:pt x="124111" y="1355846"/>
                  </a:lnTo>
                  <a:lnTo>
                    <a:pt x="140835" y="1310094"/>
                  </a:lnTo>
                  <a:lnTo>
                    <a:pt x="161080" y="1265221"/>
                  </a:lnTo>
                  <a:lnTo>
                    <a:pt x="181325" y="1218589"/>
                  </a:lnTo>
                  <a:lnTo>
                    <a:pt x="200689" y="1174597"/>
                  </a:lnTo>
                  <a:lnTo>
                    <a:pt x="223575" y="1130605"/>
                  </a:lnTo>
                  <a:lnTo>
                    <a:pt x="246461" y="1086612"/>
                  </a:lnTo>
                  <a:lnTo>
                    <a:pt x="270227" y="1045259"/>
                  </a:lnTo>
                  <a:lnTo>
                    <a:pt x="295753" y="1002147"/>
                  </a:lnTo>
                  <a:lnTo>
                    <a:pt x="323040" y="960794"/>
                  </a:lnTo>
                  <a:lnTo>
                    <a:pt x="350326" y="918561"/>
                  </a:lnTo>
                  <a:lnTo>
                    <a:pt x="377613" y="879848"/>
                  </a:lnTo>
                  <a:lnTo>
                    <a:pt x="407540" y="840255"/>
                  </a:lnTo>
                  <a:lnTo>
                    <a:pt x="435707" y="801542"/>
                  </a:lnTo>
                  <a:lnTo>
                    <a:pt x="466515" y="763708"/>
                  </a:lnTo>
                  <a:lnTo>
                    <a:pt x="498203" y="725875"/>
                  </a:lnTo>
                  <a:lnTo>
                    <a:pt x="531651" y="689801"/>
                  </a:lnTo>
                  <a:lnTo>
                    <a:pt x="565099" y="652847"/>
                  </a:lnTo>
                  <a:lnTo>
                    <a:pt x="598547" y="618533"/>
                  </a:lnTo>
                  <a:lnTo>
                    <a:pt x="634636" y="585099"/>
                  </a:lnTo>
                  <a:lnTo>
                    <a:pt x="668965" y="551665"/>
                  </a:lnTo>
                  <a:lnTo>
                    <a:pt x="707694" y="518231"/>
                  </a:lnTo>
                  <a:lnTo>
                    <a:pt x="744663" y="485676"/>
                  </a:lnTo>
                  <a:lnTo>
                    <a:pt x="782513" y="454881"/>
                  </a:lnTo>
                  <a:lnTo>
                    <a:pt x="821242" y="424967"/>
                  </a:lnTo>
                  <a:lnTo>
                    <a:pt x="862613" y="395052"/>
                  </a:lnTo>
                  <a:lnTo>
                    <a:pt x="901342" y="367777"/>
                  </a:lnTo>
                  <a:lnTo>
                    <a:pt x="943593" y="339621"/>
                  </a:lnTo>
                  <a:lnTo>
                    <a:pt x="985843" y="314106"/>
                  </a:lnTo>
                  <a:lnTo>
                    <a:pt x="1026333" y="288590"/>
                  </a:lnTo>
                  <a:lnTo>
                    <a:pt x="1070344" y="263954"/>
                  </a:lnTo>
                  <a:lnTo>
                    <a:pt x="1116115" y="239319"/>
                  </a:lnTo>
                  <a:lnTo>
                    <a:pt x="1159246" y="218202"/>
                  </a:lnTo>
                  <a:lnTo>
                    <a:pt x="1203257" y="197086"/>
                  </a:lnTo>
                  <a:lnTo>
                    <a:pt x="1249908" y="175090"/>
                  </a:lnTo>
                  <a:lnTo>
                    <a:pt x="1295679" y="155733"/>
                  </a:lnTo>
                  <a:lnTo>
                    <a:pt x="1344091" y="137256"/>
                  </a:lnTo>
                  <a:lnTo>
                    <a:pt x="1390743" y="120539"/>
                  </a:lnTo>
                  <a:lnTo>
                    <a:pt x="1438274" y="103822"/>
                  </a:lnTo>
                  <a:lnTo>
                    <a:pt x="1487567" y="88865"/>
                  </a:lnTo>
                  <a:lnTo>
                    <a:pt x="1535098" y="73907"/>
                  </a:lnTo>
                  <a:lnTo>
                    <a:pt x="1584390" y="62470"/>
                  </a:lnTo>
                  <a:lnTo>
                    <a:pt x="1633683" y="50151"/>
                  </a:lnTo>
                  <a:lnTo>
                    <a:pt x="1684735" y="39593"/>
                  </a:lnTo>
                  <a:lnTo>
                    <a:pt x="1737548" y="30795"/>
                  </a:lnTo>
                  <a:lnTo>
                    <a:pt x="1787721" y="21116"/>
                  </a:lnTo>
                  <a:lnTo>
                    <a:pt x="1837893" y="15837"/>
                  </a:lnTo>
                  <a:lnTo>
                    <a:pt x="1888945" y="9678"/>
                  </a:lnTo>
                  <a:lnTo>
                    <a:pt x="1942639" y="5279"/>
                  </a:lnTo>
                  <a:lnTo>
                    <a:pt x="1993691" y="1760"/>
                  </a:lnTo>
                  <a:close/>
                </a:path>
              </a:pathLst>
            </a:custGeom>
            <a:solidFill>
              <a:schemeClr val="bg2"/>
            </a:solidFill>
            <a:ln>
              <a:noFill/>
            </a:ln>
          </p:spPr>
          <p:txBody>
            <a:bodyPr rot="0" vert="horz" wrap="square" lIns="99521" tIns="49762" rIns="99521" bIns="49762" anchor="t" anchorCtr="0" upright="1">
              <a:noAutofit/>
            </a:bodyPr>
            <a:lstStyle/>
            <a:p>
              <a:endParaRPr lang="pt-BR"/>
            </a:p>
          </p:txBody>
        </p:sp>
        <p:sp>
          <p:nvSpPr>
            <p:cNvPr id="18" name="Forma Livre: Forma 17">
              <a:extLst>
                <a:ext uri="{FF2B5EF4-FFF2-40B4-BE49-F238E27FC236}">
                  <a16:creationId xmlns:a16="http://schemas.microsoft.com/office/drawing/2014/main" id="{230A3176-466B-4110-8F25-007762FAABC1}"/>
                </a:ext>
              </a:extLst>
            </p:cNvPr>
            <p:cNvSpPr>
              <a:spLocks/>
            </p:cNvSpPr>
            <p:nvPr userDrawn="1"/>
          </p:nvSpPr>
          <p:spPr bwMode="auto">
            <a:xfrm>
              <a:off x="9023514" y="3161770"/>
              <a:ext cx="3168486" cy="3696231"/>
            </a:xfrm>
            <a:custGeom>
              <a:avLst/>
              <a:gdLst>
                <a:gd name="connsiteX0" fmla="*/ 1966436 w 3168486"/>
                <a:gd name="connsiteY0" fmla="*/ 0 h 3696231"/>
                <a:gd name="connsiteX1" fmla="*/ 2019250 w 3168486"/>
                <a:gd name="connsiteY1" fmla="*/ 880 h 3696231"/>
                <a:gd name="connsiteX2" fmla="*/ 2073824 w 3168486"/>
                <a:gd name="connsiteY2" fmla="*/ 3520 h 3696231"/>
                <a:gd name="connsiteX3" fmla="*/ 2124877 w 3168486"/>
                <a:gd name="connsiteY3" fmla="*/ 6160 h 3696231"/>
                <a:gd name="connsiteX4" fmla="*/ 2179452 w 3168486"/>
                <a:gd name="connsiteY4" fmla="*/ 11441 h 3696231"/>
                <a:gd name="connsiteX5" fmla="*/ 2231385 w 3168486"/>
                <a:gd name="connsiteY5" fmla="*/ 17601 h 3696231"/>
                <a:gd name="connsiteX6" fmla="*/ 2282438 w 3168486"/>
                <a:gd name="connsiteY6" fmla="*/ 24641 h 3696231"/>
                <a:gd name="connsiteX7" fmla="*/ 2335252 w 3168486"/>
                <a:gd name="connsiteY7" fmla="*/ 35202 h 3696231"/>
                <a:gd name="connsiteX8" fmla="*/ 2386306 w 3168486"/>
                <a:gd name="connsiteY8" fmla="*/ 44002 h 3696231"/>
                <a:gd name="connsiteX9" fmla="*/ 2435599 w 3168486"/>
                <a:gd name="connsiteY9" fmla="*/ 55442 h 3696231"/>
                <a:gd name="connsiteX10" fmla="*/ 2487532 w 3168486"/>
                <a:gd name="connsiteY10" fmla="*/ 69523 h 3696231"/>
                <a:gd name="connsiteX11" fmla="*/ 2536825 w 3168486"/>
                <a:gd name="connsiteY11" fmla="*/ 82723 h 3696231"/>
                <a:gd name="connsiteX12" fmla="*/ 2586118 w 3168486"/>
                <a:gd name="connsiteY12" fmla="*/ 98564 h 3696231"/>
                <a:gd name="connsiteX13" fmla="*/ 2633651 w 3168486"/>
                <a:gd name="connsiteY13" fmla="*/ 116165 h 3696231"/>
                <a:gd name="connsiteX14" fmla="*/ 2682064 w 3168486"/>
                <a:gd name="connsiteY14" fmla="*/ 132885 h 3696231"/>
                <a:gd name="connsiteX15" fmla="*/ 2728716 w 3168486"/>
                <a:gd name="connsiteY15" fmla="*/ 151366 h 3696231"/>
                <a:gd name="connsiteX16" fmla="*/ 2776248 w 3168486"/>
                <a:gd name="connsiteY16" fmla="*/ 171607 h 3696231"/>
                <a:gd name="connsiteX17" fmla="*/ 2821140 w 3168486"/>
                <a:gd name="connsiteY17" fmla="*/ 192728 h 3696231"/>
                <a:gd name="connsiteX18" fmla="*/ 2867792 w 3168486"/>
                <a:gd name="connsiteY18" fmla="*/ 213849 h 3696231"/>
                <a:gd name="connsiteX19" fmla="*/ 2911804 w 3168486"/>
                <a:gd name="connsiteY19" fmla="*/ 238490 h 3696231"/>
                <a:gd name="connsiteX20" fmla="*/ 2956696 w 3168486"/>
                <a:gd name="connsiteY20" fmla="*/ 262251 h 3696231"/>
                <a:gd name="connsiteX21" fmla="*/ 2999827 w 3168486"/>
                <a:gd name="connsiteY21" fmla="*/ 288652 h 3696231"/>
                <a:gd name="connsiteX22" fmla="*/ 3042078 w 3168486"/>
                <a:gd name="connsiteY22" fmla="*/ 314173 h 3696231"/>
                <a:gd name="connsiteX23" fmla="*/ 3083449 w 3168486"/>
                <a:gd name="connsiteY23" fmla="*/ 343214 h 3696231"/>
                <a:gd name="connsiteX24" fmla="*/ 3123939 w 3168486"/>
                <a:gd name="connsiteY24" fmla="*/ 371375 h 3696231"/>
                <a:gd name="connsiteX25" fmla="*/ 3164430 w 3168486"/>
                <a:gd name="connsiteY25" fmla="*/ 400416 h 3696231"/>
                <a:gd name="connsiteX26" fmla="*/ 3168486 w 3168486"/>
                <a:gd name="connsiteY26" fmla="*/ 403642 h 3696231"/>
                <a:gd name="connsiteX27" fmla="*/ 3168486 w 3168486"/>
                <a:gd name="connsiteY27" fmla="*/ 3435073 h 3696231"/>
                <a:gd name="connsiteX28" fmla="*/ 3164430 w 3168486"/>
                <a:gd name="connsiteY28" fmla="*/ 3438298 h 3696231"/>
                <a:gd name="connsiteX29" fmla="*/ 3123939 w 3168486"/>
                <a:gd name="connsiteY29" fmla="*/ 3469099 h 3696231"/>
                <a:gd name="connsiteX30" fmla="*/ 3083449 w 3168486"/>
                <a:gd name="connsiteY30" fmla="*/ 3495500 h 3696231"/>
                <a:gd name="connsiteX31" fmla="*/ 3042078 w 3168486"/>
                <a:gd name="connsiteY31" fmla="*/ 3524542 h 3696231"/>
                <a:gd name="connsiteX32" fmla="*/ 2999827 w 3168486"/>
                <a:gd name="connsiteY32" fmla="*/ 3550063 h 3696231"/>
                <a:gd name="connsiteX33" fmla="*/ 2956696 w 3168486"/>
                <a:gd name="connsiteY33" fmla="*/ 3576464 h 3696231"/>
                <a:gd name="connsiteX34" fmla="*/ 2911804 w 3168486"/>
                <a:gd name="connsiteY34" fmla="*/ 3600225 h 3696231"/>
                <a:gd name="connsiteX35" fmla="*/ 2867792 w 3168486"/>
                <a:gd name="connsiteY35" fmla="*/ 3624866 h 3696231"/>
                <a:gd name="connsiteX36" fmla="*/ 2821140 w 3168486"/>
                <a:gd name="connsiteY36" fmla="*/ 3645986 h 3696231"/>
                <a:gd name="connsiteX37" fmla="*/ 2776248 w 3168486"/>
                <a:gd name="connsiteY37" fmla="*/ 3667987 h 3696231"/>
                <a:gd name="connsiteX38" fmla="*/ 2728716 w 3168486"/>
                <a:gd name="connsiteY38" fmla="*/ 3689108 h 3696231"/>
                <a:gd name="connsiteX39" fmla="*/ 2709836 w 3168486"/>
                <a:gd name="connsiteY39" fmla="*/ 3696231 h 3696231"/>
                <a:gd name="connsiteX40" fmla="*/ 1221631 w 3168486"/>
                <a:gd name="connsiteY40" fmla="*/ 3696231 h 3696231"/>
                <a:gd name="connsiteX41" fmla="*/ 1202395 w 3168486"/>
                <a:gd name="connsiteY41" fmla="*/ 3689108 h 3696231"/>
                <a:gd name="connsiteX42" fmla="*/ 1155743 w 3168486"/>
                <a:gd name="connsiteY42" fmla="*/ 3667987 h 3696231"/>
                <a:gd name="connsiteX43" fmla="*/ 1110851 w 3168486"/>
                <a:gd name="connsiteY43" fmla="*/ 3645986 h 3696231"/>
                <a:gd name="connsiteX44" fmla="*/ 1064199 w 3168486"/>
                <a:gd name="connsiteY44" fmla="*/ 3624866 h 3696231"/>
                <a:gd name="connsiteX45" fmla="*/ 1020188 w 3168486"/>
                <a:gd name="connsiteY45" fmla="*/ 3600225 h 3696231"/>
                <a:gd name="connsiteX46" fmla="*/ 975296 w 3168486"/>
                <a:gd name="connsiteY46" fmla="*/ 3576464 h 3696231"/>
                <a:gd name="connsiteX47" fmla="*/ 932164 w 3168486"/>
                <a:gd name="connsiteY47" fmla="*/ 3550063 h 3696231"/>
                <a:gd name="connsiteX48" fmla="*/ 889913 w 3168486"/>
                <a:gd name="connsiteY48" fmla="*/ 3524542 h 3696231"/>
                <a:gd name="connsiteX49" fmla="*/ 848543 w 3168486"/>
                <a:gd name="connsiteY49" fmla="*/ 3495500 h 3696231"/>
                <a:gd name="connsiteX50" fmla="*/ 808052 w 3168486"/>
                <a:gd name="connsiteY50" fmla="*/ 3469099 h 3696231"/>
                <a:gd name="connsiteX51" fmla="*/ 766681 w 3168486"/>
                <a:gd name="connsiteY51" fmla="*/ 3438298 h 3696231"/>
                <a:gd name="connsiteX52" fmla="*/ 727951 w 3168486"/>
                <a:gd name="connsiteY52" fmla="*/ 3407497 h 3696231"/>
                <a:gd name="connsiteX53" fmla="*/ 687460 w 3168486"/>
                <a:gd name="connsiteY53" fmla="*/ 3375816 h 3696231"/>
                <a:gd name="connsiteX54" fmla="*/ 650491 w 3168486"/>
                <a:gd name="connsiteY54" fmla="*/ 3344134 h 3696231"/>
                <a:gd name="connsiteX55" fmla="*/ 613521 w 3168486"/>
                <a:gd name="connsiteY55" fmla="*/ 3309813 h 3696231"/>
                <a:gd name="connsiteX56" fmla="*/ 578312 w 3168486"/>
                <a:gd name="connsiteY56" fmla="*/ 3275492 h 3696231"/>
                <a:gd name="connsiteX57" fmla="*/ 543102 w 3168486"/>
                <a:gd name="connsiteY57" fmla="*/ 3240290 h 3696231"/>
                <a:gd name="connsiteX58" fmla="*/ 508773 w 3168486"/>
                <a:gd name="connsiteY58" fmla="*/ 3205089 h 3696231"/>
                <a:gd name="connsiteX59" fmla="*/ 475325 w 3168486"/>
                <a:gd name="connsiteY59" fmla="*/ 3167247 h 3696231"/>
                <a:gd name="connsiteX60" fmla="*/ 443636 w 3168486"/>
                <a:gd name="connsiteY60" fmla="*/ 3130286 h 3696231"/>
                <a:gd name="connsiteX61" fmla="*/ 411948 w 3168486"/>
                <a:gd name="connsiteY61" fmla="*/ 3091564 h 3696231"/>
                <a:gd name="connsiteX62" fmla="*/ 381140 w 3168486"/>
                <a:gd name="connsiteY62" fmla="*/ 3051963 h 3696231"/>
                <a:gd name="connsiteX63" fmla="*/ 351212 w 3168486"/>
                <a:gd name="connsiteY63" fmla="*/ 3013241 h 3696231"/>
                <a:gd name="connsiteX64" fmla="*/ 323045 w 3168486"/>
                <a:gd name="connsiteY64" fmla="*/ 2970999 h 3696231"/>
                <a:gd name="connsiteX65" fmla="*/ 296638 w 3168486"/>
                <a:gd name="connsiteY65" fmla="*/ 2929638 h 3696231"/>
                <a:gd name="connsiteX66" fmla="*/ 269351 w 3168486"/>
                <a:gd name="connsiteY66" fmla="*/ 2886516 h 3696231"/>
                <a:gd name="connsiteX67" fmla="*/ 245584 w 3168486"/>
                <a:gd name="connsiteY67" fmla="*/ 2845154 h 3696231"/>
                <a:gd name="connsiteX68" fmla="*/ 220058 w 3168486"/>
                <a:gd name="connsiteY68" fmla="*/ 2801153 h 3696231"/>
                <a:gd name="connsiteX69" fmla="*/ 197172 w 3168486"/>
                <a:gd name="connsiteY69" fmla="*/ 2756271 h 3696231"/>
                <a:gd name="connsiteX70" fmla="*/ 174286 w 3168486"/>
                <a:gd name="connsiteY70" fmla="*/ 2710509 h 3696231"/>
                <a:gd name="connsiteX71" fmla="*/ 156681 w 3168486"/>
                <a:gd name="connsiteY71" fmla="*/ 2665627 h 3696231"/>
                <a:gd name="connsiteX72" fmla="*/ 135556 w 3168486"/>
                <a:gd name="connsiteY72" fmla="*/ 2618105 h 3696231"/>
                <a:gd name="connsiteX73" fmla="*/ 118831 w 3168486"/>
                <a:gd name="connsiteY73" fmla="*/ 2574103 h 3696231"/>
                <a:gd name="connsiteX74" fmla="*/ 101227 w 3168486"/>
                <a:gd name="connsiteY74" fmla="*/ 2525701 h 3696231"/>
                <a:gd name="connsiteX75" fmla="*/ 85382 w 3168486"/>
                <a:gd name="connsiteY75" fmla="*/ 2477300 h 3696231"/>
                <a:gd name="connsiteX76" fmla="*/ 70418 w 3168486"/>
                <a:gd name="connsiteY76" fmla="*/ 2428018 h 3696231"/>
                <a:gd name="connsiteX77" fmla="*/ 58095 w 3168486"/>
                <a:gd name="connsiteY77" fmla="*/ 2378736 h 3696231"/>
                <a:gd name="connsiteX78" fmla="*/ 46652 w 3168486"/>
                <a:gd name="connsiteY78" fmla="*/ 2330334 h 3696231"/>
                <a:gd name="connsiteX79" fmla="*/ 35209 w 3168486"/>
                <a:gd name="connsiteY79" fmla="*/ 2280172 h 3696231"/>
                <a:gd name="connsiteX80" fmla="*/ 26407 w 3168486"/>
                <a:gd name="connsiteY80" fmla="*/ 2229130 h 3696231"/>
                <a:gd name="connsiteX81" fmla="*/ 18485 w 3168486"/>
                <a:gd name="connsiteY81" fmla="*/ 2178088 h 3696231"/>
                <a:gd name="connsiteX82" fmla="*/ 12323 w 3168486"/>
                <a:gd name="connsiteY82" fmla="*/ 2127045 h 3696231"/>
                <a:gd name="connsiteX83" fmla="*/ 6162 w 3168486"/>
                <a:gd name="connsiteY83" fmla="*/ 2076003 h 3696231"/>
                <a:gd name="connsiteX84" fmla="*/ 4401 w 3168486"/>
                <a:gd name="connsiteY84" fmla="*/ 2024961 h 3696231"/>
                <a:gd name="connsiteX85" fmla="*/ 880 w 3168486"/>
                <a:gd name="connsiteY85" fmla="*/ 1972159 h 3696231"/>
                <a:gd name="connsiteX86" fmla="*/ 0 w 3168486"/>
                <a:gd name="connsiteY86" fmla="*/ 1920237 h 3696231"/>
                <a:gd name="connsiteX87" fmla="*/ 880 w 3168486"/>
                <a:gd name="connsiteY87" fmla="*/ 1866555 h 3696231"/>
                <a:gd name="connsiteX88" fmla="*/ 4401 w 3168486"/>
                <a:gd name="connsiteY88" fmla="*/ 1814633 h 3696231"/>
                <a:gd name="connsiteX89" fmla="*/ 6162 w 3168486"/>
                <a:gd name="connsiteY89" fmla="*/ 1762711 h 3696231"/>
                <a:gd name="connsiteX90" fmla="*/ 12323 w 3168486"/>
                <a:gd name="connsiteY90" fmla="*/ 1711669 h 3696231"/>
                <a:gd name="connsiteX91" fmla="*/ 18485 w 3168486"/>
                <a:gd name="connsiteY91" fmla="*/ 1660627 h 3696231"/>
                <a:gd name="connsiteX92" fmla="*/ 26407 w 3168486"/>
                <a:gd name="connsiteY92" fmla="*/ 1608705 h 3696231"/>
                <a:gd name="connsiteX93" fmla="*/ 35209 w 3168486"/>
                <a:gd name="connsiteY93" fmla="*/ 1558543 h 3696231"/>
                <a:gd name="connsiteX94" fmla="*/ 46652 w 3168486"/>
                <a:gd name="connsiteY94" fmla="*/ 1508381 h 3696231"/>
                <a:gd name="connsiteX95" fmla="*/ 58095 w 3168486"/>
                <a:gd name="connsiteY95" fmla="*/ 1459979 h 3696231"/>
                <a:gd name="connsiteX96" fmla="*/ 70418 w 3168486"/>
                <a:gd name="connsiteY96" fmla="*/ 1410697 h 3696231"/>
                <a:gd name="connsiteX97" fmla="*/ 85382 w 3168486"/>
                <a:gd name="connsiteY97" fmla="*/ 1361415 h 3696231"/>
                <a:gd name="connsiteX98" fmla="*/ 101227 w 3168486"/>
                <a:gd name="connsiteY98" fmla="*/ 1313893 h 3696231"/>
                <a:gd name="connsiteX99" fmla="*/ 118831 w 3168486"/>
                <a:gd name="connsiteY99" fmla="*/ 1268131 h 3696231"/>
                <a:gd name="connsiteX100" fmla="*/ 135556 w 3168486"/>
                <a:gd name="connsiteY100" fmla="*/ 1219729 h 3696231"/>
                <a:gd name="connsiteX101" fmla="*/ 156681 w 3168486"/>
                <a:gd name="connsiteY101" fmla="*/ 1173087 h 3696231"/>
                <a:gd name="connsiteX102" fmla="*/ 174286 w 3168486"/>
                <a:gd name="connsiteY102" fmla="*/ 1127325 h 3696231"/>
                <a:gd name="connsiteX103" fmla="*/ 197172 w 3168486"/>
                <a:gd name="connsiteY103" fmla="*/ 1083324 h 3696231"/>
                <a:gd name="connsiteX104" fmla="*/ 220058 w 3168486"/>
                <a:gd name="connsiteY104" fmla="*/ 1040202 h 3696231"/>
                <a:gd name="connsiteX105" fmla="*/ 245584 w 3168486"/>
                <a:gd name="connsiteY105" fmla="*/ 995320 h 3696231"/>
                <a:gd name="connsiteX106" fmla="*/ 269351 w 3168486"/>
                <a:gd name="connsiteY106" fmla="*/ 952198 h 3696231"/>
                <a:gd name="connsiteX107" fmla="*/ 296638 w 3168486"/>
                <a:gd name="connsiteY107" fmla="*/ 910837 h 3696231"/>
                <a:gd name="connsiteX108" fmla="*/ 323045 w 3168486"/>
                <a:gd name="connsiteY108" fmla="*/ 867715 h 3696231"/>
                <a:gd name="connsiteX109" fmla="*/ 351212 w 3168486"/>
                <a:gd name="connsiteY109" fmla="*/ 828113 h 3696231"/>
                <a:gd name="connsiteX110" fmla="*/ 381140 w 3168486"/>
                <a:gd name="connsiteY110" fmla="*/ 786752 h 3696231"/>
                <a:gd name="connsiteX111" fmla="*/ 411948 w 3168486"/>
                <a:gd name="connsiteY111" fmla="*/ 748030 h 3696231"/>
                <a:gd name="connsiteX112" fmla="*/ 443636 w 3168486"/>
                <a:gd name="connsiteY112" fmla="*/ 709309 h 3696231"/>
                <a:gd name="connsiteX113" fmla="*/ 475325 w 3168486"/>
                <a:gd name="connsiteY113" fmla="*/ 671467 h 3696231"/>
                <a:gd name="connsiteX114" fmla="*/ 508773 w 3168486"/>
                <a:gd name="connsiteY114" fmla="*/ 633626 h 3696231"/>
                <a:gd name="connsiteX115" fmla="*/ 543102 w 3168486"/>
                <a:gd name="connsiteY115" fmla="*/ 598424 h 3696231"/>
                <a:gd name="connsiteX116" fmla="*/ 578312 w 3168486"/>
                <a:gd name="connsiteY116" fmla="*/ 563223 h 3696231"/>
                <a:gd name="connsiteX117" fmla="*/ 613521 w 3168486"/>
                <a:gd name="connsiteY117" fmla="*/ 528901 h 3696231"/>
                <a:gd name="connsiteX118" fmla="*/ 650491 w 3168486"/>
                <a:gd name="connsiteY118" fmla="*/ 494580 h 3696231"/>
                <a:gd name="connsiteX119" fmla="*/ 687460 w 3168486"/>
                <a:gd name="connsiteY119" fmla="*/ 462899 h 3696231"/>
                <a:gd name="connsiteX120" fmla="*/ 727951 w 3168486"/>
                <a:gd name="connsiteY120" fmla="*/ 431217 h 3696231"/>
                <a:gd name="connsiteX121" fmla="*/ 766681 w 3168486"/>
                <a:gd name="connsiteY121" fmla="*/ 400416 h 3696231"/>
                <a:gd name="connsiteX122" fmla="*/ 808052 w 3168486"/>
                <a:gd name="connsiteY122" fmla="*/ 371375 h 3696231"/>
                <a:gd name="connsiteX123" fmla="*/ 848543 w 3168486"/>
                <a:gd name="connsiteY123" fmla="*/ 343214 h 3696231"/>
                <a:gd name="connsiteX124" fmla="*/ 889913 w 3168486"/>
                <a:gd name="connsiteY124" fmla="*/ 314173 h 3696231"/>
                <a:gd name="connsiteX125" fmla="*/ 932164 w 3168486"/>
                <a:gd name="connsiteY125" fmla="*/ 288652 h 3696231"/>
                <a:gd name="connsiteX126" fmla="*/ 975296 w 3168486"/>
                <a:gd name="connsiteY126" fmla="*/ 262251 h 3696231"/>
                <a:gd name="connsiteX127" fmla="*/ 1020188 w 3168486"/>
                <a:gd name="connsiteY127" fmla="*/ 238490 h 3696231"/>
                <a:gd name="connsiteX128" fmla="*/ 1064199 w 3168486"/>
                <a:gd name="connsiteY128" fmla="*/ 213849 h 3696231"/>
                <a:gd name="connsiteX129" fmla="*/ 1110851 w 3168486"/>
                <a:gd name="connsiteY129" fmla="*/ 192728 h 3696231"/>
                <a:gd name="connsiteX130" fmla="*/ 1155743 w 3168486"/>
                <a:gd name="connsiteY130" fmla="*/ 171607 h 3696231"/>
                <a:gd name="connsiteX131" fmla="*/ 1202395 w 3168486"/>
                <a:gd name="connsiteY131" fmla="*/ 151366 h 3696231"/>
                <a:gd name="connsiteX132" fmla="*/ 1249928 w 3168486"/>
                <a:gd name="connsiteY132" fmla="*/ 132885 h 3696231"/>
                <a:gd name="connsiteX133" fmla="*/ 1296580 w 3168486"/>
                <a:gd name="connsiteY133" fmla="*/ 116165 h 3696231"/>
                <a:gd name="connsiteX134" fmla="*/ 1345873 w 3168486"/>
                <a:gd name="connsiteY134" fmla="*/ 98564 h 3696231"/>
                <a:gd name="connsiteX135" fmla="*/ 1395166 w 3168486"/>
                <a:gd name="connsiteY135" fmla="*/ 82723 h 3696231"/>
                <a:gd name="connsiteX136" fmla="*/ 1444459 w 3168486"/>
                <a:gd name="connsiteY136" fmla="*/ 69523 h 3696231"/>
                <a:gd name="connsiteX137" fmla="*/ 1495512 w 3168486"/>
                <a:gd name="connsiteY137" fmla="*/ 55442 h 3696231"/>
                <a:gd name="connsiteX138" fmla="*/ 1545685 w 3168486"/>
                <a:gd name="connsiteY138" fmla="*/ 44002 h 3696231"/>
                <a:gd name="connsiteX139" fmla="*/ 1595858 w 3168486"/>
                <a:gd name="connsiteY139" fmla="*/ 35202 h 3696231"/>
                <a:gd name="connsiteX140" fmla="*/ 1649553 w 3168486"/>
                <a:gd name="connsiteY140" fmla="*/ 24641 h 3696231"/>
                <a:gd name="connsiteX141" fmla="*/ 1699726 w 3168486"/>
                <a:gd name="connsiteY141" fmla="*/ 17601 h 3696231"/>
                <a:gd name="connsiteX142" fmla="*/ 1752540 w 3168486"/>
                <a:gd name="connsiteY142" fmla="*/ 11441 h 3696231"/>
                <a:gd name="connsiteX143" fmla="*/ 1805354 w 3168486"/>
                <a:gd name="connsiteY143" fmla="*/ 6160 h 3696231"/>
                <a:gd name="connsiteX144" fmla="*/ 1858167 w 3168486"/>
                <a:gd name="connsiteY144" fmla="*/ 3520 h 3696231"/>
                <a:gd name="connsiteX145" fmla="*/ 1912742 w 3168486"/>
                <a:gd name="connsiteY145" fmla="*/ 880 h 369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3168486" h="3696231">
                  <a:moveTo>
                    <a:pt x="1966436" y="0"/>
                  </a:moveTo>
                  <a:lnTo>
                    <a:pt x="2019250" y="880"/>
                  </a:lnTo>
                  <a:lnTo>
                    <a:pt x="2073824" y="3520"/>
                  </a:lnTo>
                  <a:lnTo>
                    <a:pt x="2124877" y="6160"/>
                  </a:lnTo>
                  <a:lnTo>
                    <a:pt x="2179452" y="11441"/>
                  </a:lnTo>
                  <a:lnTo>
                    <a:pt x="2231385" y="17601"/>
                  </a:lnTo>
                  <a:lnTo>
                    <a:pt x="2282438" y="24641"/>
                  </a:lnTo>
                  <a:lnTo>
                    <a:pt x="2335252" y="35202"/>
                  </a:lnTo>
                  <a:lnTo>
                    <a:pt x="2386306" y="44002"/>
                  </a:lnTo>
                  <a:lnTo>
                    <a:pt x="2435599" y="55442"/>
                  </a:lnTo>
                  <a:lnTo>
                    <a:pt x="2487532" y="69523"/>
                  </a:lnTo>
                  <a:lnTo>
                    <a:pt x="2536825" y="82723"/>
                  </a:lnTo>
                  <a:lnTo>
                    <a:pt x="2586118" y="98564"/>
                  </a:lnTo>
                  <a:lnTo>
                    <a:pt x="2633651" y="116165"/>
                  </a:lnTo>
                  <a:lnTo>
                    <a:pt x="2682064" y="132885"/>
                  </a:lnTo>
                  <a:lnTo>
                    <a:pt x="2728716" y="151366"/>
                  </a:lnTo>
                  <a:lnTo>
                    <a:pt x="2776248" y="171607"/>
                  </a:lnTo>
                  <a:lnTo>
                    <a:pt x="2821140" y="192728"/>
                  </a:lnTo>
                  <a:lnTo>
                    <a:pt x="2867792" y="213849"/>
                  </a:lnTo>
                  <a:lnTo>
                    <a:pt x="2911804" y="238490"/>
                  </a:lnTo>
                  <a:lnTo>
                    <a:pt x="2956696" y="262251"/>
                  </a:lnTo>
                  <a:lnTo>
                    <a:pt x="2999827" y="288652"/>
                  </a:lnTo>
                  <a:lnTo>
                    <a:pt x="3042078" y="314173"/>
                  </a:lnTo>
                  <a:lnTo>
                    <a:pt x="3083449" y="343214"/>
                  </a:lnTo>
                  <a:lnTo>
                    <a:pt x="3123939" y="371375"/>
                  </a:lnTo>
                  <a:lnTo>
                    <a:pt x="3164430" y="400416"/>
                  </a:lnTo>
                  <a:lnTo>
                    <a:pt x="3168486" y="403642"/>
                  </a:lnTo>
                  <a:lnTo>
                    <a:pt x="3168486" y="3435073"/>
                  </a:lnTo>
                  <a:lnTo>
                    <a:pt x="3164430" y="3438298"/>
                  </a:lnTo>
                  <a:lnTo>
                    <a:pt x="3123939" y="3469099"/>
                  </a:lnTo>
                  <a:lnTo>
                    <a:pt x="3083449" y="3495500"/>
                  </a:lnTo>
                  <a:lnTo>
                    <a:pt x="3042078" y="3524542"/>
                  </a:lnTo>
                  <a:lnTo>
                    <a:pt x="2999827" y="3550063"/>
                  </a:lnTo>
                  <a:lnTo>
                    <a:pt x="2956696" y="3576464"/>
                  </a:lnTo>
                  <a:lnTo>
                    <a:pt x="2911804" y="3600225"/>
                  </a:lnTo>
                  <a:lnTo>
                    <a:pt x="2867792" y="3624866"/>
                  </a:lnTo>
                  <a:lnTo>
                    <a:pt x="2821140" y="3645986"/>
                  </a:lnTo>
                  <a:lnTo>
                    <a:pt x="2776248" y="3667987"/>
                  </a:lnTo>
                  <a:lnTo>
                    <a:pt x="2728716" y="3689108"/>
                  </a:lnTo>
                  <a:lnTo>
                    <a:pt x="2709836" y="3696231"/>
                  </a:lnTo>
                  <a:lnTo>
                    <a:pt x="1221631" y="3696231"/>
                  </a:lnTo>
                  <a:lnTo>
                    <a:pt x="1202395" y="3689108"/>
                  </a:lnTo>
                  <a:lnTo>
                    <a:pt x="1155743" y="3667987"/>
                  </a:lnTo>
                  <a:lnTo>
                    <a:pt x="1110851" y="3645986"/>
                  </a:lnTo>
                  <a:lnTo>
                    <a:pt x="1064199" y="3624866"/>
                  </a:lnTo>
                  <a:lnTo>
                    <a:pt x="1020188" y="3600225"/>
                  </a:lnTo>
                  <a:lnTo>
                    <a:pt x="975296" y="3576464"/>
                  </a:lnTo>
                  <a:lnTo>
                    <a:pt x="932164" y="3550063"/>
                  </a:lnTo>
                  <a:lnTo>
                    <a:pt x="889913" y="3524542"/>
                  </a:lnTo>
                  <a:lnTo>
                    <a:pt x="848543" y="3495500"/>
                  </a:lnTo>
                  <a:lnTo>
                    <a:pt x="808052" y="3469099"/>
                  </a:lnTo>
                  <a:lnTo>
                    <a:pt x="766681" y="3438298"/>
                  </a:lnTo>
                  <a:lnTo>
                    <a:pt x="727951" y="3407497"/>
                  </a:lnTo>
                  <a:lnTo>
                    <a:pt x="687460" y="3375816"/>
                  </a:lnTo>
                  <a:lnTo>
                    <a:pt x="650491" y="3344134"/>
                  </a:lnTo>
                  <a:lnTo>
                    <a:pt x="613521" y="3309813"/>
                  </a:lnTo>
                  <a:lnTo>
                    <a:pt x="578312" y="3275492"/>
                  </a:lnTo>
                  <a:lnTo>
                    <a:pt x="543102" y="3240290"/>
                  </a:lnTo>
                  <a:lnTo>
                    <a:pt x="508773" y="3205089"/>
                  </a:lnTo>
                  <a:lnTo>
                    <a:pt x="475325" y="3167247"/>
                  </a:lnTo>
                  <a:lnTo>
                    <a:pt x="443636" y="3130286"/>
                  </a:lnTo>
                  <a:lnTo>
                    <a:pt x="411948" y="3091564"/>
                  </a:lnTo>
                  <a:lnTo>
                    <a:pt x="381140" y="3051963"/>
                  </a:lnTo>
                  <a:lnTo>
                    <a:pt x="351212" y="3013241"/>
                  </a:lnTo>
                  <a:lnTo>
                    <a:pt x="323045" y="2970999"/>
                  </a:lnTo>
                  <a:lnTo>
                    <a:pt x="296638" y="2929638"/>
                  </a:lnTo>
                  <a:lnTo>
                    <a:pt x="269351" y="2886516"/>
                  </a:lnTo>
                  <a:lnTo>
                    <a:pt x="245584" y="2845154"/>
                  </a:lnTo>
                  <a:lnTo>
                    <a:pt x="220058" y="2801153"/>
                  </a:lnTo>
                  <a:lnTo>
                    <a:pt x="197172" y="2756271"/>
                  </a:lnTo>
                  <a:lnTo>
                    <a:pt x="174286" y="2710509"/>
                  </a:lnTo>
                  <a:lnTo>
                    <a:pt x="156681" y="2665627"/>
                  </a:lnTo>
                  <a:lnTo>
                    <a:pt x="135556" y="2618105"/>
                  </a:lnTo>
                  <a:lnTo>
                    <a:pt x="118831" y="2574103"/>
                  </a:lnTo>
                  <a:lnTo>
                    <a:pt x="101227" y="2525701"/>
                  </a:lnTo>
                  <a:lnTo>
                    <a:pt x="85382" y="2477300"/>
                  </a:lnTo>
                  <a:lnTo>
                    <a:pt x="70418" y="2428018"/>
                  </a:lnTo>
                  <a:lnTo>
                    <a:pt x="58095" y="2378736"/>
                  </a:lnTo>
                  <a:lnTo>
                    <a:pt x="46652" y="2330334"/>
                  </a:lnTo>
                  <a:lnTo>
                    <a:pt x="35209" y="2280172"/>
                  </a:lnTo>
                  <a:lnTo>
                    <a:pt x="26407" y="2229130"/>
                  </a:lnTo>
                  <a:lnTo>
                    <a:pt x="18485" y="2178088"/>
                  </a:lnTo>
                  <a:lnTo>
                    <a:pt x="12323" y="2127045"/>
                  </a:lnTo>
                  <a:lnTo>
                    <a:pt x="6162" y="2076003"/>
                  </a:lnTo>
                  <a:lnTo>
                    <a:pt x="4401" y="2024961"/>
                  </a:lnTo>
                  <a:lnTo>
                    <a:pt x="880" y="1972159"/>
                  </a:lnTo>
                  <a:lnTo>
                    <a:pt x="0" y="1920237"/>
                  </a:lnTo>
                  <a:lnTo>
                    <a:pt x="880" y="1866555"/>
                  </a:lnTo>
                  <a:lnTo>
                    <a:pt x="4401" y="1814633"/>
                  </a:lnTo>
                  <a:lnTo>
                    <a:pt x="6162" y="1762711"/>
                  </a:lnTo>
                  <a:lnTo>
                    <a:pt x="12323" y="1711669"/>
                  </a:lnTo>
                  <a:lnTo>
                    <a:pt x="18485" y="1660627"/>
                  </a:lnTo>
                  <a:lnTo>
                    <a:pt x="26407" y="1608705"/>
                  </a:lnTo>
                  <a:lnTo>
                    <a:pt x="35209" y="1558543"/>
                  </a:lnTo>
                  <a:lnTo>
                    <a:pt x="46652" y="1508381"/>
                  </a:lnTo>
                  <a:lnTo>
                    <a:pt x="58095" y="1459979"/>
                  </a:lnTo>
                  <a:lnTo>
                    <a:pt x="70418" y="1410697"/>
                  </a:lnTo>
                  <a:lnTo>
                    <a:pt x="85382" y="1361415"/>
                  </a:lnTo>
                  <a:lnTo>
                    <a:pt x="101227" y="1313893"/>
                  </a:lnTo>
                  <a:lnTo>
                    <a:pt x="118831" y="1268131"/>
                  </a:lnTo>
                  <a:lnTo>
                    <a:pt x="135556" y="1219729"/>
                  </a:lnTo>
                  <a:lnTo>
                    <a:pt x="156681" y="1173087"/>
                  </a:lnTo>
                  <a:lnTo>
                    <a:pt x="174286" y="1127325"/>
                  </a:lnTo>
                  <a:lnTo>
                    <a:pt x="197172" y="1083324"/>
                  </a:lnTo>
                  <a:lnTo>
                    <a:pt x="220058" y="1040202"/>
                  </a:lnTo>
                  <a:lnTo>
                    <a:pt x="245584" y="995320"/>
                  </a:lnTo>
                  <a:lnTo>
                    <a:pt x="269351" y="952198"/>
                  </a:lnTo>
                  <a:lnTo>
                    <a:pt x="296638" y="910837"/>
                  </a:lnTo>
                  <a:lnTo>
                    <a:pt x="323045" y="867715"/>
                  </a:lnTo>
                  <a:lnTo>
                    <a:pt x="351212" y="828113"/>
                  </a:lnTo>
                  <a:lnTo>
                    <a:pt x="381140" y="786752"/>
                  </a:lnTo>
                  <a:lnTo>
                    <a:pt x="411948" y="748030"/>
                  </a:lnTo>
                  <a:lnTo>
                    <a:pt x="443636" y="709309"/>
                  </a:lnTo>
                  <a:lnTo>
                    <a:pt x="475325" y="671467"/>
                  </a:lnTo>
                  <a:lnTo>
                    <a:pt x="508773" y="633626"/>
                  </a:lnTo>
                  <a:lnTo>
                    <a:pt x="543102" y="598424"/>
                  </a:lnTo>
                  <a:lnTo>
                    <a:pt x="578312" y="563223"/>
                  </a:lnTo>
                  <a:lnTo>
                    <a:pt x="613521" y="528901"/>
                  </a:lnTo>
                  <a:lnTo>
                    <a:pt x="650491" y="494580"/>
                  </a:lnTo>
                  <a:lnTo>
                    <a:pt x="687460" y="462899"/>
                  </a:lnTo>
                  <a:lnTo>
                    <a:pt x="727951" y="431217"/>
                  </a:lnTo>
                  <a:lnTo>
                    <a:pt x="766681" y="400416"/>
                  </a:lnTo>
                  <a:lnTo>
                    <a:pt x="808052" y="371375"/>
                  </a:lnTo>
                  <a:lnTo>
                    <a:pt x="848543" y="343214"/>
                  </a:lnTo>
                  <a:lnTo>
                    <a:pt x="889913" y="314173"/>
                  </a:lnTo>
                  <a:lnTo>
                    <a:pt x="932164" y="288652"/>
                  </a:lnTo>
                  <a:lnTo>
                    <a:pt x="975296" y="262251"/>
                  </a:lnTo>
                  <a:lnTo>
                    <a:pt x="1020188" y="238490"/>
                  </a:lnTo>
                  <a:lnTo>
                    <a:pt x="1064199" y="213849"/>
                  </a:lnTo>
                  <a:lnTo>
                    <a:pt x="1110851" y="192728"/>
                  </a:lnTo>
                  <a:lnTo>
                    <a:pt x="1155743" y="171607"/>
                  </a:lnTo>
                  <a:lnTo>
                    <a:pt x="1202395" y="151366"/>
                  </a:lnTo>
                  <a:lnTo>
                    <a:pt x="1249928" y="132885"/>
                  </a:lnTo>
                  <a:lnTo>
                    <a:pt x="1296580" y="116165"/>
                  </a:lnTo>
                  <a:lnTo>
                    <a:pt x="1345873" y="98564"/>
                  </a:lnTo>
                  <a:lnTo>
                    <a:pt x="1395166" y="82723"/>
                  </a:lnTo>
                  <a:lnTo>
                    <a:pt x="1444459" y="69523"/>
                  </a:lnTo>
                  <a:lnTo>
                    <a:pt x="1495512" y="55442"/>
                  </a:lnTo>
                  <a:lnTo>
                    <a:pt x="1545685" y="44002"/>
                  </a:lnTo>
                  <a:lnTo>
                    <a:pt x="1595858" y="35202"/>
                  </a:lnTo>
                  <a:lnTo>
                    <a:pt x="1649553" y="24641"/>
                  </a:lnTo>
                  <a:lnTo>
                    <a:pt x="1699726" y="17601"/>
                  </a:lnTo>
                  <a:lnTo>
                    <a:pt x="1752540" y="11441"/>
                  </a:lnTo>
                  <a:lnTo>
                    <a:pt x="1805354" y="6160"/>
                  </a:lnTo>
                  <a:lnTo>
                    <a:pt x="1858167" y="3520"/>
                  </a:lnTo>
                  <a:lnTo>
                    <a:pt x="1912742" y="880"/>
                  </a:lnTo>
                  <a:close/>
                </a:path>
              </a:pathLst>
            </a:custGeom>
            <a:solidFill>
              <a:schemeClr val="tx2"/>
            </a:solidFill>
            <a:ln>
              <a:noFill/>
            </a:ln>
          </p:spPr>
          <p:txBody>
            <a:bodyPr rot="0" vert="horz" wrap="square" lIns="99521" tIns="49762" rIns="99521" bIns="49762" anchor="t" anchorCtr="0" upright="1">
              <a:noAutofit/>
            </a:bodyPr>
            <a:lstStyle/>
            <a:p>
              <a:endParaRPr lang="pt-BR"/>
            </a:p>
          </p:txBody>
        </p:sp>
        <p:sp>
          <p:nvSpPr>
            <p:cNvPr id="19" name="Forma Livre: Forma 18">
              <a:extLst>
                <a:ext uri="{FF2B5EF4-FFF2-40B4-BE49-F238E27FC236}">
                  <a16:creationId xmlns:a16="http://schemas.microsoft.com/office/drawing/2014/main" id="{43595EAE-0F5B-40E2-B67F-63EE195165DF}"/>
                </a:ext>
              </a:extLst>
            </p:cNvPr>
            <p:cNvSpPr>
              <a:spLocks/>
            </p:cNvSpPr>
            <p:nvPr userDrawn="1"/>
          </p:nvSpPr>
          <p:spPr bwMode="auto">
            <a:xfrm>
              <a:off x="9775942" y="3895725"/>
              <a:ext cx="2416058" cy="2373444"/>
            </a:xfrm>
            <a:custGeom>
              <a:avLst/>
              <a:gdLst>
                <a:gd name="connsiteX0" fmla="*/ 41331 w 2416058"/>
                <a:gd name="connsiteY0" fmla="*/ 0 h 2373444"/>
                <a:gd name="connsiteX1" fmla="*/ 2384915 w 2416058"/>
                <a:gd name="connsiteY1" fmla="*/ 0 h 2373444"/>
                <a:gd name="connsiteX2" fmla="*/ 2406020 w 2416058"/>
                <a:gd name="connsiteY2" fmla="*/ 4402 h 2373444"/>
                <a:gd name="connsiteX3" fmla="*/ 2416058 w 2416058"/>
                <a:gd name="connsiteY3" fmla="*/ 15707 h 2373444"/>
                <a:gd name="connsiteX4" fmla="*/ 2416058 w 2416058"/>
                <a:gd name="connsiteY4" fmla="*/ 329645 h 2373444"/>
                <a:gd name="connsiteX5" fmla="*/ 2406020 w 2416058"/>
                <a:gd name="connsiteY5" fmla="*/ 341579 h 2373444"/>
                <a:gd name="connsiteX6" fmla="*/ 2384915 w 2416058"/>
                <a:gd name="connsiteY6" fmla="*/ 346861 h 2373444"/>
                <a:gd name="connsiteX7" fmla="*/ 572485 w 2416058"/>
                <a:gd name="connsiteY7" fmla="*/ 346861 h 2373444"/>
                <a:gd name="connsiteX8" fmla="*/ 572485 w 2416058"/>
                <a:gd name="connsiteY8" fmla="*/ 1013292 h 2373444"/>
                <a:gd name="connsiteX9" fmla="*/ 1224995 w 2416058"/>
                <a:gd name="connsiteY9" fmla="*/ 1013292 h 2373444"/>
                <a:gd name="connsiteX10" fmla="*/ 1332281 w 2416058"/>
                <a:gd name="connsiteY10" fmla="*/ 963992 h 2373444"/>
                <a:gd name="connsiteX11" fmla="*/ 1437808 w 2416058"/>
                <a:gd name="connsiteY11" fmla="*/ 1013292 h 2373444"/>
                <a:gd name="connsiteX12" fmla="*/ 1921474 w 2416058"/>
                <a:gd name="connsiteY12" fmla="*/ 1013292 h 2373444"/>
                <a:gd name="connsiteX13" fmla="*/ 1941700 w 2416058"/>
                <a:gd name="connsiteY13" fmla="*/ 1018574 h 2373444"/>
                <a:gd name="connsiteX14" fmla="*/ 1956650 w 2416058"/>
                <a:gd name="connsiteY14" fmla="*/ 1033540 h 2373444"/>
                <a:gd name="connsiteX15" fmla="*/ 1962806 w 2416058"/>
                <a:gd name="connsiteY15" fmla="*/ 1054669 h 2373444"/>
                <a:gd name="connsiteX16" fmla="*/ 1962806 w 2416058"/>
                <a:gd name="connsiteY16" fmla="*/ 1320537 h 2373444"/>
                <a:gd name="connsiteX17" fmla="*/ 1956650 w 2416058"/>
                <a:gd name="connsiteY17" fmla="*/ 1339904 h 2373444"/>
                <a:gd name="connsiteX18" fmla="*/ 1941700 w 2416058"/>
                <a:gd name="connsiteY18" fmla="*/ 1353990 h 2373444"/>
                <a:gd name="connsiteX19" fmla="*/ 1921474 w 2416058"/>
                <a:gd name="connsiteY19" fmla="*/ 1360153 h 2373444"/>
                <a:gd name="connsiteX20" fmla="*/ 1091327 w 2416058"/>
                <a:gd name="connsiteY20" fmla="*/ 1360153 h 2373444"/>
                <a:gd name="connsiteX21" fmla="*/ 985800 w 2416058"/>
                <a:gd name="connsiteY21" fmla="*/ 1410333 h 2373444"/>
                <a:gd name="connsiteX22" fmla="*/ 877635 w 2416058"/>
                <a:gd name="connsiteY22" fmla="*/ 1360153 h 2373444"/>
                <a:gd name="connsiteX23" fmla="*/ 572485 w 2416058"/>
                <a:gd name="connsiteY23" fmla="*/ 1360153 h 2373444"/>
                <a:gd name="connsiteX24" fmla="*/ 572485 w 2416058"/>
                <a:gd name="connsiteY24" fmla="*/ 2028344 h 2373444"/>
                <a:gd name="connsiteX25" fmla="*/ 2384915 w 2416058"/>
                <a:gd name="connsiteY25" fmla="*/ 2028344 h 2373444"/>
                <a:gd name="connsiteX26" fmla="*/ 2406020 w 2416058"/>
                <a:gd name="connsiteY26" fmla="*/ 2033626 h 2373444"/>
                <a:gd name="connsiteX27" fmla="*/ 2416058 w 2416058"/>
                <a:gd name="connsiteY27" fmla="*/ 2043676 h 2373444"/>
                <a:gd name="connsiteX28" fmla="*/ 2416058 w 2416058"/>
                <a:gd name="connsiteY28" fmla="*/ 2357737 h 2373444"/>
                <a:gd name="connsiteX29" fmla="*/ 2406020 w 2416058"/>
                <a:gd name="connsiteY29" fmla="*/ 2369042 h 2373444"/>
                <a:gd name="connsiteX30" fmla="*/ 2384915 w 2416058"/>
                <a:gd name="connsiteY30" fmla="*/ 2373444 h 2373444"/>
                <a:gd name="connsiteX31" fmla="*/ 41331 w 2416058"/>
                <a:gd name="connsiteY31" fmla="*/ 2373444 h 2373444"/>
                <a:gd name="connsiteX32" fmla="*/ 20226 w 2416058"/>
                <a:gd name="connsiteY32" fmla="*/ 2369042 h 2373444"/>
                <a:gd name="connsiteX33" fmla="*/ 6156 w 2416058"/>
                <a:gd name="connsiteY33" fmla="*/ 2353196 h 2373444"/>
                <a:gd name="connsiteX34" fmla="*/ 0 w 2416058"/>
                <a:gd name="connsiteY34" fmla="*/ 2332948 h 2373444"/>
                <a:gd name="connsiteX35" fmla="*/ 0 w 2416058"/>
                <a:gd name="connsiteY35" fmla="*/ 42257 h 2373444"/>
                <a:gd name="connsiteX36" fmla="*/ 6156 w 2416058"/>
                <a:gd name="connsiteY36" fmla="*/ 20248 h 2373444"/>
                <a:gd name="connsiteX37" fmla="*/ 20226 w 2416058"/>
                <a:gd name="connsiteY37" fmla="*/ 4402 h 237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16058" h="2373444">
                  <a:moveTo>
                    <a:pt x="41331" y="0"/>
                  </a:moveTo>
                  <a:lnTo>
                    <a:pt x="2384915" y="0"/>
                  </a:lnTo>
                  <a:lnTo>
                    <a:pt x="2406020" y="4402"/>
                  </a:lnTo>
                  <a:lnTo>
                    <a:pt x="2416058" y="15707"/>
                  </a:lnTo>
                  <a:lnTo>
                    <a:pt x="2416058" y="329645"/>
                  </a:lnTo>
                  <a:lnTo>
                    <a:pt x="2406020" y="341579"/>
                  </a:lnTo>
                  <a:lnTo>
                    <a:pt x="2384915" y="346861"/>
                  </a:lnTo>
                  <a:lnTo>
                    <a:pt x="572485" y="346861"/>
                  </a:lnTo>
                  <a:lnTo>
                    <a:pt x="572485" y="1013292"/>
                  </a:lnTo>
                  <a:lnTo>
                    <a:pt x="1224995" y="1013292"/>
                  </a:lnTo>
                  <a:lnTo>
                    <a:pt x="1332281" y="963992"/>
                  </a:lnTo>
                  <a:lnTo>
                    <a:pt x="1437808" y="1013292"/>
                  </a:lnTo>
                  <a:lnTo>
                    <a:pt x="1921474" y="1013292"/>
                  </a:lnTo>
                  <a:lnTo>
                    <a:pt x="1941700" y="1018574"/>
                  </a:lnTo>
                  <a:lnTo>
                    <a:pt x="1956650" y="1033540"/>
                  </a:lnTo>
                  <a:lnTo>
                    <a:pt x="1962806" y="1054669"/>
                  </a:lnTo>
                  <a:lnTo>
                    <a:pt x="1962806" y="1320537"/>
                  </a:lnTo>
                  <a:lnTo>
                    <a:pt x="1956650" y="1339904"/>
                  </a:lnTo>
                  <a:lnTo>
                    <a:pt x="1941700" y="1353990"/>
                  </a:lnTo>
                  <a:lnTo>
                    <a:pt x="1921474" y="1360153"/>
                  </a:lnTo>
                  <a:lnTo>
                    <a:pt x="1091327" y="1360153"/>
                  </a:lnTo>
                  <a:lnTo>
                    <a:pt x="985800" y="1410333"/>
                  </a:lnTo>
                  <a:lnTo>
                    <a:pt x="877635" y="1360153"/>
                  </a:lnTo>
                  <a:lnTo>
                    <a:pt x="572485" y="1360153"/>
                  </a:lnTo>
                  <a:lnTo>
                    <a:pt x="572485" y="2028344"/>
                  </a:lnTo>
                  <a:lnTo>
                    <a:pt x="2384915" y="2028344"/>
                  </a:lnTo>
                  <a:lnTo>
                    <a:pt x="2406020" y="2033626"/>
                  </a:lnTo>
                  <a:lnTo>
                    <a:pt x="2416058" y="2043676"/>
                  </a:lnTo>
                  <a:lnTo>
                    <a:pt x="2416058" y="2357737"/>
                  </a:lnTo>
                  <a:lnTo>
                    <a:pt x="2406020" y="2369042"/>
                  </a:lnTo>
                  <a:lnTo>
                    <a:pt x="2384915" y="2373444"/>
                  </a:lnTo>
                  <a:lnTo>
                    <a:pt x="41331" y="2373444"/>
                  </a:lnTo>
                  <a:lnTo>
                    <a:pt x="20226" y="2369042"/>
                  </a:lnTo>
                  <a:lnTo>
                    <a:pt x="6156" y="2353196"/>
                  </a:lnTo>
                  <a:lnTo>
                    <a:pt x="0" y="2332948"/>
                  </a:lnTo>
                  <a:lnTo>
                    <a:pt x="0" y="42257"/>
                  </a:lnTo>
                  <a:lnTo>
                    <a:pt x="6156" y="20248"/>
                  </a:lnTo>
                  <a:lnTo>
                    <a:pt x="20226" y="4402"/>
                  </a:lnTo>
                  <a:close/>
                </a:path>
              </a:pathLst>
            </a:custGeom>
            <a:solidFill>
              <a:schemeClr val="bg2"/>
            </a:solidFill>
            <a:ln>
              <a:noFill/>
            </a:ln>
          </p:spPr>
          <p:txBody>
            <a:bodyPr rot="0" vert="horz" wrap="square" lIns="99521" tIns="49762" rIns="99521" bIns="49762" anchor="t" anchorCtr="0" upright="1">
              <a:noAutofit/>
            </a:bodyPr>
            <a:lstStyle/>
            <a:p>
              <a:endParaRPr lang="pt-BR"/>
            </a:p>
          </p:txBody>
        </p:sp>
        <p:sp>
          <p:nvSpPr>
            <p:cNvPr id="20" name="Forma Livre: Forma 19">
              <a:extLst>
                <a:ext uri="{FF2B5EF4-FFF2-40B4-BE49-F238E27FC236}">
                  <a16:creationId xmlns:a16="http://schemas.microsoft.com/office/drawing/2014/main" id="{9AAEF06E-251B-44A6-9A5D-79FAA4C9F942}"/>
                </a:ext>
              </a:extLst>
            </p:cNvPr>
            <p:cNvSpPr>
              <a:spLocks/>
            </p:cNvSpPr>
            <p:nvPr userDrawn="1"/>
          </p:nvSpPr>
          <p:spPr bwMode="auto">
            <a:xfrm>
              <a:off x="10231244" y="4038292"/>
              <a:ext cx="1844249" cy="2819708"/>
            </a:xfrm>
            <a:custGeom>
              <a:avLst/>
              <a:gdLst>
                <a:gd name="connsiteX0" fmla="*/ 1807288 w 1844249"/>
                <a:gd name="connsiteY0" fmla="*/ 0 h 2819708"/>
                <a:gd name="connsiteX1" fmla="*/ 1824888 w 1844249"/>
                <a:gd name="connsiteY1" fmla="*/ 7919 h 2819708"/>
                <a:gd name="connsiteX2" fmla="*/ 1838089 w 1844249"/>
                <a:gd name="connsiteY2" fmla="*/ 22876 h 2819708"/>
                <a:gd name="connsiteX3" fmla="*/ 1844249 w 1844249"/>
                <a:gd name="connsiteY3" fmla="*/ 42231 h 2819708"/>
                <a:gd name="connsiteX4" fmla="*/ 1838089 w 1844249"/>
                <a:gd name="connsiteY4" fmla="*/ 62467 h 2819708"/>
                <a:gd name="connsiteX5" fmla="*/ 158386 w 1844249"/>
                <a:gd name="connsiteY5" fmla="*/ 2819708 h 2819708"/>
                <a:gd name="connsiteX6" fmla="*/ 0 w 1844249"/>
                <a:gd name="connsiteY6" fmla="*/ 2819708 h 2819708"/>
                <a:gd name="connsiteX7" fmla="*/ 982697 w 1844249"/>
                <a:gd name="connsiteY7" fmla="*/ 871017 h 2819708"/>
                <a:gd name="connsiteX8" fmla="*/ 769729 w 1844249"/>
                <a:gd name="connsiteY8" fmla="*/ 871017 h 2819708"/>
                <a:gd name="connsiteX9" fmla="*/ 1774726 w 1844249"/>
                <a:gd name="connsiteY9" fmla="*/ 11438 h 2819708"/>
                <a:gd name="connsiteX10" fmla="*/ 1789687 w 1844249"/>
                <a:gd name="connsiteY10" fmla="*/ 3519 h 281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249" h="2819708">
                  <a:moveTo>
                    <a:pt x="1807288" y="0"/>
                  </a:moveTo>
                  <a:lnTo>
                    <a:pt x="1824888" y="7919"/>
                  </a:lnTo>
                  <a:lnTo>
                    <a:pt x="1838089" y="22876"/>
                  </a:lnTo>
                  <a:lnTo>
                    <a:pt x="1844249" y="42231"/>
                  </a:lnTo>
                  <a:lnTo>
                    <a:pt x="1838089" y="62467"/>
                  </a:lnTo>
                  <a:lnTo>
                    <a:pt x="158386" y="2819708"/>
                  </a:lnTo>
                  <a:lnTo>
                    <a:pt x="0" y="2819708"/>
                  </a:lnTo>
                  <a:lnTo>
                    <a:pt x="982697" y="871017"/>
                  </a:lnTo>
                  <a:lnTo>
                    <a:pt x="769729" y="871017"/>
                  </a:lnTo>
                  <a:lnTo>
                    <a:pt x="1774726" y="11438"/>
                  </a:lnTo>
                  <a:lnTo>
                    <a:pt x="1789687" y="3519"/>
                  </a:lnTo>
                  <a:close/>
                </a:path>
              </a:pathLst>
            </a:custGeom>
            <a:solidFill>
              <a:schemeClr val="accent4"/>
            </a:solidFill>
            <a:ln>
              <a:noFill/>
            </a:ln>
          </p:spPr>
          <p:txBody>
            <a:bodyPr rot="0" vert="horz" wrap="square" lIns="99521" tIns="49762" rIns="99521" bIns="49762" anchor="t" anchorCtr="0" upright="1">
              <a:noAutofit/>
            </a:bodyPr>
            <a:lstStyle/>
            <a:p>
              <a:endParaRPr lang="pt-BR" dirty="0"/>
            </a:p>
          </p:txBody>
        </p:sp>
        <p:sp>
          <p:nvSpPr>
            <p:cNvPr id="21" name="Freeform 19">
              <a:extLst>
                <a:ext uri="{FF2B5EF4-FFF2-40B4-BE49-F238E27FC236}">
                  <a16:creationId xmlns:a16="http://schemas.microsoft.com/office/drawing/2014/main" id="{A74E1F1C-535A-402D-B168-A58023501952}"/>
                </a:ext>
              </a:extLst>
            </p:cNvPr>
            <p:cNvSpPr>
              <a:spLocks/>
            </p:cNvSpPr>
            <p:nvPr userDrawn="1"/>
          </p:nvSpPr>
          <p:spPr bwMode="auto">
            <a:xfrm>
              <a:off x="9892092" y="2644310"/>
              <a:ext cx="2325946" cy="3482291"/>
            </a:xfrm>
            <a:custGeom>
              <a:avLst/>
              <a:gdLst>
                <a:gd name="T0" fmla="*/ 2635 w 2643"/>
                <a:gd name="T1" fmla="*/ 262 h 3958"/>
                <a:gd name="T2" fmla="*/ 864 w 2643"/>
                <a:gd name="T3" fmla="*/ 2967 h 3958"/>
                <a:gd name="T4" fmla="*/ 1107 w 2643"/>
                <a:gd name="T5" fmla="*/ 2967 h 3958"/>
                <a:gd name="T6" fmla="*/ 79 w 2643"/>
                <a:gd name="T7" fmla="*/ 3945 h 3958"/>
                <a:gd name="T8" fmla="*/ 79 w 2643"/>
                <a:gd name="T9" fmla="*/ 3945 h 3958"/>
                <a:gd name="T10" fmla="*/ 63 w 2643"/>
                <a:gd name="T11" fmla="*/ 3956 h 3958"/>
                <a:gd name="T12" fmla="*/ 45 w 2643"/>
                <a:gd name="T13" fmla="*/ 3958 h 3958"/>
                <a:gd name="T14" fmla="*/ 24 w 2643"/>
                <a:gd name="T15" fmla="*/ 3953 h 3958"/>
                <a:gd name="T16" fmla="*/ 24 w 2643"/>
                <a:gd name="T17" fmla="*/ 3953 h 3958"/>
                <a:gd name="T18" fmla="*/ 6 w 2643"/>
                <a:gd name="T19" fmla="*/ 3936 h 3958"/>
                <a:gd name="T20" fmla="*/ 0 w 2643"/>
                <a:gd name="T21" fmla="*/ 3912 h 3958"/>
                <a:gd name="T22" fmla="*/ 5 w 2643"/>
                <a:gd name="T23" fmla="*/ 3890 h 3958"/>
                <a:gd name="T24" fmla="*/ 5 w 2643"/>
                <a:gd name="T25" fmla="*/ 3890 h 3958"/>
                <a:gd name="T26" fmla="*/ 2086 w 2643"/>
                <a:gd name="T27" fmla="*/ 24 h 3958"/>
                <a:gd name="T28" fmla="*/ 2086 w 2643"/>
                <a:gd name="T29" fmla="*/ 24 h 3958"/>
                <a:gd name="T30" fmla="*/ 2100 w 2643"/>
                <a:gd name="T31" fmla="*/ 9 h 3958"/>
                <a:gd name="T32" fmla="*/ 2122 w 2643"/>
                <a:gd name="T33" fmla="*/ 0 h 3958"/>
                <a:gd name="T34" fmla="*/ 2144 w 2643"/>
                <a:gd name="T35" fmla="*/ 4 h 3958"/>
                <a:gd name="T36" fmla="*/ 2144 w 2643"/>
                <a:gd name="T37" fmla="*/ 4 h 3958"/>
                <a:gd name="T38" fmla="*/ 2616 w 2643"/>
                <a:gd name="T39" fmla="*/ 193 h 3958"/>
                <a:gd name="T40" fmla="*/ 2616 w 2643"/>
                <a:gd name="T41" fmla="*/ 193 h 3958"/>
                <a:gd name="T42" fmla="*/ 2634 w 2643"/>
                <a:gd name="T43" fmla="*/ 208 h 3958"/>
                <a:gd name="T44" fmla="*/ 2643 w 2643"/>
                <a:gd name="T45" fmla="*/ 230 h 3958"/>
                <a:gd name="T46" fmla="*/ 2639 w 2643"/>
                <a:gd name="T47" fmla="*/ 254 h 3958"/>
                <a:gd name="T48" fmla="*/ 2639 w 2643"/>
                <a:gd name="T49" fmla="*/ 254 h 3958"/>
                <a:gd name="T50" fmla="*/ 2638 w 2643"/>
                <a:gd name="T51" fmla="*/ 258 h 3958"/>
                <a:gd name="T52" fmla="*/ 2637 w 2643"/>
                <a:gd name="T53" fmla="*/ 259 h 3958"/>
                <a:gd name="T54" fmla="*/ 2635 w 2643"/>
                <a:gd name="T55" fmla="*/ 262 h 3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43" h="3958">
                  <a:moveTo>
                    <a:pt x="2635" y="262"/>
                  </a:moveTo>
                  <a:lnTo>
                    <a:pt x="864" y="2967"/>
                  </a:lnTo>
                  <a:lnTo>
                    <a:pt x="1107" y="2967"/>
                  </a:lnTo>
                  <a:lnTo>
                    <a:pt x="79" y="3945"/>
                  </a:lnTo>
                  <a:lnTo>
                    <a:pt x="79" y="3945"/>
                  </a:lnTo>
                  <a:lnTo>
                    <a:pt x="63" y="3956"/>
                  </a:lnTo>
                  <a:lnTo>
                    <a:pt x="45" y="3958"/>
                  </a:lnTo>
                  <a:lnTo>
                    <a:pt x="24" y="3953"/>
                  </a:lnTo>
                  <a:lnTo>
                    <a:pt x="24" y="3953"/>
                  </a:lnTo>
                  <a:lnTo>
                    <a:pt x="6" y="3936"/>
                  </a:lnTo>
                  <a:lnTo>
                    <a:pt x="0" y="3912"/>
                  </a:lnTo>
                  <a:lnTo>
                    <a:pt x="5" y="3890"/>
                  </a:lnTo>
                  <a:lnTo>
                    <a:pt x="5" y="3890"/>
                  </a:lnTo>
                  <a:lnTo>
                    <a:pt x="2086" y="24"/>
                  </a:lnTo>
                  <a:lnTo>
                    <a:pt x="2086" y="24"/>
                  </a:lnTo>
                  <a:lnTo>
                    <a:pt x="2100" y="9"/>
                  </a:lnTo>
                  <a:lnTo>
                    <a:pt x="2122" y="0"/>
                  </a:lnTo>
                  <a:lnTo>
                    <a:pt x="2144" y="4"/>
                  </a:lnTo>
                  <a:lnTo>
                    <a:pt x="2144" y="4"/>
                  </a:lnTo>
                  <a:lnTo>
                    <a:pt x="2616" y="193"/>
                  </a:lnTo>
                  <a:lnTo>
                    <a:pt x="2616" y="193"/>
                  </a:lnTo>
                  <a:lnTo>
                    <a:pt x="2634" y="208"/>
                  </a:lnTo>
                  <a:lnTo>
                    <a:pt x="2643" y="230"/>
                  </a:lnTo>
                  <a:lnTo>
                    <a:pt x="2639" y="254"/>
                  </a:lnTo>
                  <a:lnTo>
                    <a:pt x="2639" y="254"/>
                  </a:lnTo>
                  <a:lnTo>
                    <a:pt x="2638" y="258"/>
                  </a:lnTo>
                  <a:lnTo>
                    <a:pt x="2637" y="259"/>
                  </a:lnTo>
                  <a:lnTo>
                    <a:pt x="2635" y="262"/>
                  </a:lnTo>
                  <a:close/>
                </a:path>
              </a:pathLst>
            </a:custGeom>
            <a:solidFill>
              <a:schemeClr val="accent4"/>
            </a:solidFill>
            <a:ln>
              <a:noFill/>
            </a:ln>
          </p:spPr>
          <p:txBody>
            <a:bodyPr rot="0" vert="horz" wrap="square" lIns="99521" tIns="49762" rIns="99521" bIns="49762" anchor="t" anchorCtr="0" upright="1">
              <a:noAutofit/>
            </a:bodyPr>
            <a:lstStyle/>
            <a:p>
              <a:endParaRPr lang="pt-BR"/>
            </a:p>
          </p:txBody>
        </p:sp>
      </p:grpSp>
    </p:spTree>
    <p:extLst>
      <p:ext uri="{BB962C8B-B14F-4D97-AF65-F5344CB8AC3E}">
        <p14:creationId xmlns:p14="http://schemas.microsoft.com/office/powerpoint/2010/main" val="2068349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95400" y="1556793"/>
            <a:ext cx="5324400" cy="4896544"/>
          </a:xfrm>
        </p:spPr>
        <p:txBody>
          <a:bodyPr/>
          <a:lstStyle>
            <a:lvl5pPr>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a:p>
            <a:pPr lvl="4"/>
            <a:endParaRPr lang="en-US" dirty="0"/>
          </a:p>
        </p:txBody>
      </p:sp>
      <p:sp>
        <p:nvSpPr>
          <p:cNvPr id="4" name="Content Placeholder 3"/>
          <p:cNvSpPr>
            <a:spLocks noGrp="1"/>
          </p:cNvSpPr>
          <p:nvPr>
            <p:ph sz="half" idx="2"/>
          </p:nvPr>
        </p:nvSpPr>
        <p:spPr>
          <a:xfrm>
            <a:off x="6172200" y="1556793"/>
            <a:ext cx="5324400" cy="4896544"/>
          </a:xfrm>
        </p:spPr>
        <p:txBody>
          <a:bodyPr/>
          <a:lstStyle>
            <a:lvl5pPr>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endParaRPr lang="pt-BR" dirty="0"/>
          </a:p>
          <a:p>
            <a:pPr lvl="4"/>
            <a:r>
              <a:rPr lang="pt-BR" dirty="0"/>
              <a:t>Quinto nível</a:t>
            </a:r>
            <a:endParaRPr lang="en-US" dirty="0"/>
          </a:p>
        </p:txBody>
      </p:sp>
    </p:spTree>
    <p:extLst>
      <p:ext uri="{BB962C8B-B14F-4D97-AF65-F5344CB8AC3E}">
        <p14:creationId xmlns:p14="http://schemas.microsoft.com/office/powerpoint/2010/main" val="397733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412776"/>
            <a:ext cx="5157787"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Clique para editar os estilos de texto Mestres</a:t>
            </a:r>
          </a:p>
        </p:txBody>
      </p:sp>
      <p:sp>
        <p:nvSpPr>
          <p:cNvPr id="4" name="Content Placeholder 3"/>
          <p:cNvSpPr>
            <a:spLocks noGrp="1"/>
          </p:cNvSpPr>
          <p:nvPr>
            <p:ph sz="half" idx="2"/>
          </p:nvPr>
        </p:nvSpPr>
        <p:spPr>
          <a:xfrm>
            <a:off x="839788" y="1844824"/>
            <a:ext cx="5157787" cy="4876651"/>
          </a:xfrm>
        </p:spPr>
        <p:txBody>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5" name="Text Placeholder 4"/>
          <p:cNvSpPr>
            <a:spLocks noGrp="1"/>
          </p:cNvSpPr>
          <p:nvPr>
            <p:ph type="body" sz="quarter" idx="3"/>
          </p:nvPr>
        </p:nvSpPr>
        <p:spPr>
          <a:xfrm>
            <a:off x="6172200" y="1412776"/>
            <a:ext cx="5183188"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1844824"/>
            <a:ext cx="5183188" cy="4876651"/>
          </a:xfrm>
        </p:spPr>
        <p:txBody>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11" name="Título 10">
            <a:extLst>
              <a:ext uri="{FF2B5EF4-FFF2-40B4-BE49-F238E27FC236}">
                <a16:creationId xmlns:a16="http://schemas.microsoft.com/office/drawing/2014/main" id="{0615FA2A-AB1A-4C72-B8F2-D4839A88AAA2}"/>
              </a:ext>
            </a:extLst>
          </p:cNvPr>
          <p:cNvSpPr>
            <a:spLocks noGrp="1"/>
          </p:cNvSpPr>
          <p:nvPr>
            <p:ph type="title"/>
          </p:nvPr>
        </p:nvSpPr>
        <p:spPr/>
        <p:txBody>
          <a:bodyPr/>
          <a:lstStyle/>
          <a:p>
            <a:r>
              <a:rPr lang="pt-BR"/>
              <a:t>Clique para editar o título Mestre</a:t>
            </a:r>
          </a:p>
        </p:txBody>
      </p:sp>
    </p:spTree>
    <p:extLst>
      <p:ext uri="{BB962C8B-B14F-4D97-AF65-F5344CB8AC3E}">
        <p14:creationId xmlns:p14="http://schemas.microsoft.com/office/powerpoint/2010/main" val="3616857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2645003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2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7" name="Espaço Reservado para Texto 6"/>
          <p:cNvSpPr>
            <a:spLocks noGrp="1"/>
          </p:cNvSpPr>
          <p:nvPr>
            <p:ph type="body" sz="quarter" idx="13"/>
          </p:nvPr>
        </p:nvSpPr>
        <p:spPr>
          <a:xfrm>
            <a:off x="983432" y="260645"/>
            <a:ext cx="10370368" cy="6460831"/>
          </a:xfrm>
        </p:spPr>
        <p:txBody>
          <a:bodyPr anchor="ctr" anchorCtr="0">
            <a:noAutofit/>
          </a:bodyPr>
          <a:lstStyle>
            <a:lvl1pPr marL="0" indent="0">
              <a:lnSpc>
                <a:spcPct val="95000"/>
              </a:lnSpc>
              <a:spcBef>
                <a:spcPts val="0"/>
              </a:spcBef>
              <a:buFontTx/>
              <a:buNone/>
              <a:defRPr sz="1800" b="0">
                <a:latin typeface="Courier New" panose="02070309020205020404" pitchFamily="49" charset="0"/>
                <a:ea typeface="CMU Typewriter Text" panose="02000309000000000000" pitchFamily="49" charset="0"/>
                <a:cs typeface="Courier New" panose="02070309020205020404" pitchFamily="49"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dirty="0"/>
              <a:t>Clique para editar o texto mestre</a:t>
            </a:r>
          </a:p>
          <a:p>
            <a:pPr lvl="0"/>
            <a:r>
              <a:rPr lang="pt-BR" dirty="0"/>
              <a:t>Segundo nível</a:t>
            </a:r>
          </a:p>
          <a:p>
            <a:pPr lvl="0"/>
            <a:r>
              <a:rPr lang="pt-BR" dirty="0"/>
              <a:t>Terceiro nível</a:t>
            </a:r>
          </a:p>
          <a:p>
            <a:pPr lvl="0"/>
            <a:r>
              <a:rPr lang="pt-BR" dirty="0"/>
              <a:t>Quarto nível</a:t>
            </a:r>
          </a:p>
          <a:p>
            <a:pPr lvl="0"/>
            <a:r>
              <a:rPr lang="pt-BR" dirty="0"/>
              <a:t>Quinto nível</a:t>
            </a:r>
          </a:p>
        </p:txBody>
      </p:sp>
      <p:sp>
        <p:nvSpPr>
          <p:cNvPr id="3" name="Título 2">
            <a:extLst>
              <a:ext uri="{FF2B5EF4-FFF2-40B4-BE49-F238E27FC236}">
                <a16:creationId xmlns:a16="http://schemas.microsoft.com/office/drawing/2014/main" id="{04D9BC5B-69A0-4FE3-A233-13B1EA350C38}"/>
              </a:ext>
            </a:extLst>
          </p:cNvPr>
          <p:cNvSpPr>
            <a:spLocks noGrp="1"/>
          </p:cNvSpPr>
          <p:nvPr>
            <p:ph type="title"/>
          </p:nvPr>
        </p:nvSpPr>
        <p:spPr>
          <a:xfrm rot="16200000">
            <a:off x="-2663817" y="3146237"/>
            <a:ext cx="6460830" cy="689651"/>
          </a:xfrm>
        </p:spPr>
        <p:txBody>
          <a:bodyPr>
            <a:normAutofit/>
          </a:bodyPr>
          <a:lstStyle>
            <a:lvl1pPr>
              <a:defRPr sz="2800"/>
            </a:lvl1pPr>
          </a:lstStyle>
          <a:p>
            <a:r>
              <a:rPr lang="pt-BR" dirty="0"/>
              <a:t>Clique para editar o título Mestre</a:t>
            </a:r>
          </a:p>
        </p:txBody>
      </p:sp>
    </p:spTree>
    <p:extLst>
      <p:ext uri="{BB962C8B-B14F-4D97-AF65-F5344CB8AC3E}">
        <p14:creationId xmlns:p14="http://schemas.microsoft.com/office/powerpoint/2010/main" val="290322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2" name="Retângulo 1"/>
          <p:cNvSpPr/>
          <p:nvPr userDrawn="1"/>
        </p:nvSpPr>
        <p:spPr>
          <a:xfrm>
            <a:off x="8593183" y="5734595"/>
            <a:ext cx="3581400" cy="1110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5" name="Espaço Reservado para Número de Slide 4"/>
          <p:cNvSpPr>
            <a:spLocks noGrp="1"/>
          </p:cNvSpPr>
          <p:nvPr>
            <p:ph type="sldNum" sz="quarter" idx="12"/>
          </p:nvPr>
        </p:nvSpPr>
        <p:spPr/>
        <p:txBody>
          <a:bodyPr/>
          <a:lstStyle/>
          <a:p>
            <a:fld id="{74FCB978-317B-4C8D-A257-808665CE0DF2}" type="slidenum">
              <a:rPr lang="pt-BR" smtClean="0"/>
              <a:t>‹nº›</a:t>
            </a:fld>
            <a:endParaRPr lang="pt-BR"/>
          </a:p>
        </p:txBody>
      </p:sp>
      <p:sp>
        <p:nvSpPr>
          <p:cNvPr id="7" name="Espaço Reservado para Texto 6"/>
          <p:cNvSpPr>
            <a:spLocks noGrp="1"/>
          </p:cNvSpPr>
          <p:nvPr>
            <p:ph type="body" sz="quarter" idx="13"/>
          </p:nvPr>
        </p:nvSpPr>
        <p:spPr>
          <a:xfrm>
            <a:off x="838200" y="689650"/>
            <a:ext cx="10515600" cy="6031826"/>
          </a:xfrm>
        </p:spPr>
        <p:txBody>
          <a:bodyPr anchor="ctr" anchorCtr="0">
            <a:noAutofit/>
          </a:bodyPr>
          <a:lstStyle>
            <a:lvl1pPr marL="0" indent="0">
              <a:lnSpc>
                <a:spcPct val="95000"/>
              </a:lnSpc>
              <a:spcBef>
                <a:spcPts val="0"/>
              </a:spcBef>
              <a:buFontTx/>
              <a:buNone/>
              <a:defRPr sz="1800" b="0">
                <a:latin typeface="Courier New" panose="02070309020205020404" pitchFamily="49" charset="0"/>
                <a:ea typeface="CMU Typewriter Text" panose="02000309000000000000" pitchFamily="49" charset="0"/>
                <a:cs typeface="Courier New" panose="02070309020205020404" pitchFamily="49"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dirty="0"/>
              <a:t>Clique para editar o texto mestre</a:t>
            </a:r>
          </a:p>
          <a:p>
            <a:pPr lvl="0"/>
            <a:r>
              <a:rPr lang="pt-BR" dirty="0"/>
              <a:t>Segundo nível</a:t>
            </a:r>
          </a:p>
          <a:p>
            <a:pPr lvl="0"/>
            <a:r>
              <a:rPr lang="pt-BR" dirty="0"/>
              <a:t>Terceiro nível</a:t>
            </a:r>
          </a:p>
          <a:p>
            <a:pPr lvl="0"/>
            <a:r>
              <a:rPr lang="pt-BR" dirty="0"/>
              <a:t>Quarto nível</a:t>
            </a:r>
          </a:p>
          <a:p>
            <a:pPr lvl="0"/>
            <a:r>
              <a:rPr lang="pt-BR" dirty="0"/>
              <a:t>Quinto nível</a:t>
            </a:r>
          </a:p>
        </p:txBody>
      </p:sp>
      <p:cxnSp>
        <p:nvCxnSpPr>
          <p:cNvPr id="8" name="Conector reto 7"/>
          <p:cNvCxnSpPr/>
          <p:nvPr userDrawn="1"/>
        </p:nvCxnSpPr>
        <p:spPr>
          <a:xfrm>
            <a:off x="404356" y="0"/>
            <a:ext cx="0" cy="6858000"/>
          </a:xfrm>
          <a:prstGeom prst="line">
            <a:avLst/>
          </a:prstGeom>
          <a:ln w="63500">
            <a:gradFill>
              <a:gsLst>
                <a:gs pos="0">
                  <a:schemeClr val="bg2">
                    <a:lumMod val="75000"/>
                  </a:schemeClr>
                </a:gs>
                <a:gs pos="18000">
                  <a:schemeClr val="bg1"/>
                </a:gs>
                <a:gs pos="44000">
                  <a:schemeClr val="bg2">
                    <a:lumMod val="75000"/>
                  </a:schemeClr>
                </a:gs>
                <a:gs pos="24000">
                  <a:schemeClr val="bg1"/>
                </a:gs>
                <a:gs pos="100000">
                  <a:schemeClr val="bg2">
                    <a:lumMod val="75000"/>
                  </a:scheme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24" name="Espaço Reservado para Texto 23"/>
          <p:cNvSpPr>
            <a:spLocks noGrp="1"/>
          </p:cNvSpPr>
          <p:nvPr>
            <p:ph type="body" sz="quarter" idx="14"/>
          </p:nvPr>
        </p:nvSpPr>
        <p:spPr>
          <a:xfrm>
            <a:off x="838201" y="75288"/>
            <a:ext cx="10515599" cy="614363"/>
          </a:xfrm>
        </p:spPr>
        <p:txBody>
          <a:bodyPr/>
          <a:lstStyle>
            <a:lvl1pPr marL="0" indent="0" algn="ctr">
              <a:buNone/>
              <a:defRPr b="0">
                <a:latin typeface="+mj-lt"/>
              </a:defRPr>
            </a:lvl1pPr>
          </a:lstStyle>
          <a:p>
            <a:pPr lvl="0"/>
            <a:r>
              <a:rPr lang="pt-BR" dirty="0"/>
              <a:t>Clique para editar o texto mestre</a:t>
            </a:r>
          </a:p>
        </p:txBody>
      </p:sp>
      <p:sp>
        <p:nvSpPr>
          <p:cNvPr id="29" name="Forma em L 28"/>
          <p:cNvSpPr/>
          <p:nvPr userDrawn="1"/>
        </p:nvSpPr>
        <p:spPr>
          <a:xfrm rot="2700000">
            <a:off x="92968" y="1301082"/>
            <a:ext cx="198000" cy="264000"/>
          </a:xfrm>
          <a:prstGeom prst="corner">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30" name="Forma em L 29"/>
          <p:cNvSpPr/>
          <p:nvPr userDrawn="1"/>
        </p:nvSpPr>
        <p:spPr>
          <a:xfrm rot="8100000">
            <a:off x="272356" y="1173455"/>
            <a:ext cx="264000" cy="198000"/>
          </a:xfrm>
          <a:prstGeom prst="corner">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31" name="Forma em L 30"/>
          <p:cNvSpPr/>
          <p:nvPr userDrawn="1"/>
        </p:nvSpPr>
        <p:spPr>
          <a:xfrm rot="-2700000">
            <a:off x="272665" y="1493218"/>
            <a:ext cx="264000" cy="198000"/>
          </a:xfrm>
          <a:prstGeom prst="corner">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32" name="Forma em L 31"/>
          <p:cNvSpPr/>
          <p:nvPr userDrawn="1"/>
        </p:nvSpPr>
        <p:spPr>
          <a:xfrm rot="2700000">
            <a:off x="517745" y="1301081"/>
            <a:ext cx="198000" cy="264000"/>
          </a:xfrm>
          <a:prstGeom prst="corne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grpSp>
        <p:nvGrpSpPr>
          <p:cNvPr id="10" name="Grupo 9"/>
          <p:cNvGrpSpPr/>
          <p:nvPr userDrawn="1"/>
        </p:nvGrpSpPr>
        <p:grpSpPr>
          <a:xfrm>
            <a:off x="24644" y="6125029"/>
            <a:ext cx="795837" cy="596447"/>
            <a:chOff x="1143000" y="4622103"/>
            <a:chExt cx="1359339" cy="1358357"/>
          </a:xfrm>
        </p:grpSpPr>
        <p:sp>
          <p:nvSpPr>
            <p:cNvPr id="11" name="AutoShape 3"/>
            <p:cNvSpPr>
              <a:spLocks noChangeAspect="1" noChangeArrowheads="1" noTextEdit="1"/>
            </p:cNvSpPr>
            <p:nvPr userDrawn="1"/>
          </p:nvSpPr>
          <p:spPr bwMode="auto">
            <a:xfrm>
              <a:off x="1143000" y="4622103"/>
              <a:ext cx="1359339" cy="135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sz="1800"/>
            </a:p>
          </p:txBody>
        </p:sp>
        <p:sp>
          <p:nvSpPr>
            <p:cNvPr id="12" name="Freeform 5"/>
            <p:cNvSpPr>
              <a:spLocks/>
            </p:cNvSpPr>
            <p:nvPr userDrawn="1"/>
          </p:nvSpPr>
          <p:spPr bwMode="auto">
            <a:xfrm>
              <a:off x="1148889" y="4627992"/>
              <a:ext cx="1343635" cy="1342653"/>
            </a:xfrm>
            <a:custGeom>
              <a:avLst/>
              <a:gdLst>
                <a:gd name="T0" fmla="*/ 9781 w 16589"/>
                <a:gd name="T1" fmla="*/ 15108 h 16586"/>
                <a:gd name="T2" fmla="*/ 9901 w 16589"/>
                <a:gd name="T3" fmla="*/ 15081 h 16586"/>
                <a:gd name="T4" fmla="*/ 8307 w 16589"/>
                <a:gd name="T5" fmla="*/ 15253 h 16586"/>
                <a:gd name="T6" fmla="*/ 6867 w 16589"/>
                <a:gd name="T7" fmla="*/ 15115 h 16586"/>
                <a:gd name="T8" fmla="*/ 6571 w 16589"/>
                <a:gd name="T9" fmla="*/ 16586 h 16586"/>
                <a:gd name="T10" fmla="*/ 4062 w 16589"/>
                <a:gd name="T11" fmla="*/ 15617 h 16586"/>
                <a:gd name="T12" fmla="*/ 3657 w 16589"/>
                <a:gd name="T13" fmla="*/ 15369 h 16586"/>
                <a:gd name="T14" fmla="*/ 4492 w 16589"/>
                <a:gd name="T15" fmla="*/ 14122 h 16586"/>
                <a:gd name="T16" fmla="*/ 4506 w 16589"/>
                <a:gd name="T17" fmla="*/ 14129 h 16586"/>
                <a:gd name="T18" fmla="*/ 2478 w 16589"/>
                <a:gd name="T19" fmla="*/ 12122 h 16586"/>
                <a:gd name="T20" fmla="*/ 2478 w 16589"/>
                <a:gd name="T21" fmla="*/ 12122 h 16586"/>
                <a:gd name="T22" fmla="*/ 1230 w 16589"/>
                <a:gd name="T23" fmla="*/ 12953 h 16586"/>
                <a:gd name="T24" fmla="*/ 966 w 16589"/>
                <a:gd name="T25" fmla="*/ 12520 h 16586"/>
                <a:gd name="T26" fmla="*/ 0 w 16589"/>
                <a:gd name="T27" fmla="*/ 10032 h 16586"/>
                <a:gd name="T28" fmla="*/ 1471 w 16589"/>
                <a:gd name="T29" fmla="*/ 9740 h 16586"/>
                <a:gd name="T30" fmla="*/ 1471 w 16589"/>
                <a:gd name="T31" fmla="*/ 9740 h 16586"/>
                <a:gd name="T32" fmla="*/ 1323 w 16589"/>
                <a:gd name="T33" fmla="*/ 8276 h 16586"/>
                <a:gd name="T34" fmla="*/ 1468 w 16589"/>
                <a:gd name="T35" fmla="*/ 6819 h 16586"/>
                <a:gd name="T36" fmla="*/ 7 w 16589"/>
                <a:gd name="T37" fmla="*/ 6526 h 16586"/>
                <a:gd name="T38" fmla="*/ 966 w 16589"/>
                <a:gd name="T39" fmla="*/ 4069 h 16586"/>
                <a:gd name="T40" fmla="*/ 1241 w 16589"/>
                <a:gd name="T41" fmla="*/ 3619 h 16586"/>
                <a:gd name="T42" fmla="*/ 2471 w 16589"/>
                <a:gd name="T43" fmla="*/ 4440 h 16586"/>
                <a:gd name="T44" fmla="*/ 2471 w 16589"/>
                <a:gd name="T45" fmla="*/ 4440 h 16586"/>
                <a:gd name="T46" fmla="*/ 4533 w 16589"/>
                <a:gd name="T47" fmla="*/ 2402 h 16586"/>
                <a:gd name="T48" fmla="*/ 3719 w 16589"/>
                <a:gd name="T49" fmla="*/ 1182 h 16586"/>
                <a:gd name="T50" fmla="*/ 4062 w 16589"/>
                <a:gd name="T51" fmla="*/ 973 h 16586"/>
                <a:gd name="T52" fmla="*/ 6595 w 16589"/>
                <a:gd name="T53" fmla="*/ 0 h 16586"/>
                <a:gd name="T54" fmla="*/ 6880 w 16589"/>
                <a:gd name="T55" fmla="*/ 1433 h 16586"/>
                <a:gd name="T56" fmla="*/ 6853 w 16589"/>
                <a:gd name="T57" fmla="*/ 1437 h 16586"/>
                <a:gd name="T58" fmla="*/ 8307 w 16589"/>
                <a:gd name="T59" fmla="*/ 1296 h 16586"/>
                <a:gd name="T60" fmla="*/ 9743 w 16589"/>
                <a:gd name="T61" fmla="*/ 1433 h 16586"/>
                <a:gd name="T62" fmla="*/ 10022 w 16589"/>
                <a:gd name="T63" fmla="*/ 34 h 16586"/>
                <a:gd name="T64" fmla="*/ 10434 w 16589"/>
                <a:gd name="T65" fmla="*/ 134 h 16586"/>
                <a:gd name="T66" fmla="*/ 12881 w 16589"/>
                <a:gd name="T67" fmla="*/ 1213 h 16586"/>
                <a:gd name="T68" fmla="*/ 12087 w 16589"/>
                <a:gd name="T69" fmla="*/ 2402 h 16586"/>
                <a:gd name="T70" fmla="*/ 14191 w 16589"/>
                <a:gd name="T71" fmla="*/ 4509 h 16586"/>
                <a:gd name="T72" fmla="*/ 15393 w 16589"/>
                <a:gd name="T73" fmla="*/ 3701 h 16586"/>
                <a:gd name="T74" fmla="*/ 15617 w 16589"/>
                <a:gd name="T75" fmla="*/ 4069 h 16586"/>
                <a:gd name="T76" fmla="*/ 16583 w 16589"/>
                <a:gd name="T77" fmla="*/ 6561 h 16586"/>
                <a:gd name="T78" fmla="*/ 15153 w 16589"/>
                <a:gd name="T79" fmla="*/ 6843 h 16586"/>
                <a:gd name="T80" fmla="*/ 15153 w 16589"/>
                <a:gd name="T81" fmla="*/ 6843 h 16586"/>
                <a:gd name="T82" fmla="*/ 15290 w 16589"/>
                <a:gd name="T83" fmla="*/ 8276 h 16586"/>
                <a:gd name="T84" fmla="*/ 15153 w 16589"/>
                <a:gd name="T85" fmla="*/ 9712 h 16586"/>
                <a:gd name="T86" fmla="*/ 16589 w 16589"/>
                <a:gd name="T87" fmla="*/ 9998 h 16586"/>
                <a:gd name="T88" fmla="*/ 15617 w 16589"/>
                <a:gd name="T89" fmla="*/ 12520 h 16586"/>
                <a:gd name="T90" fmla="*/ 15404 w 16589"/>
                <a:gd name="T91" fmla="*/ 12871 h 16586"/>
                <a:gd name="T92" fmla="*/ 14180 w 16589"/>
                <a:gd name="T93" fmla="*/ 12053 h 16586"/>
                <a:gd name="T94" fmla="*/ 14191 w 16589"/>
                <a:gd name="T95" fmla="*/ 12039 h 16586"/>
                <a:gd name="T96" fmla="*/ 12153 w 16589"/>
                <a:gd name="T97" fmla="*/ 14105 h 16586"/>
                <a:gd name="T98" fmla="*/ 12977 w 16589"/>
                <a:gd name="T99" fmla="*/ 15335 h 16586"/>
                <a:gd name="T100" fmla="*/ 12520 w 16589"/>
                <a:gd name="T101" fmla="*/ 15617 h 16586"/>
                <a:gd name="T102" fmla="*/ 10070 w 16589"/>
                <a:gd name="T103" fmla="*/ 16572 h 16586"/>
                <a:gd name="T104" fmla="*/ 9781 w 16589"/>
                <a:gd name="T105" fmla="*/ 15108 h 16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589" h="16586">
                  <a:moveTo>
                    <a:pt x="9781" y="15108"/>
                  </a:moveTo>
                  <a:cubicBezTo>
                    <a:pt x="9819" y="15098"/>
                    <a:pt x="9860" y="15091"/>
                    <a:pt x="9901" y="15081"/>
                  </a:cubicBezTo>
                  <a:cubicBezTo>
                    <a:pt x="9396" y="15198"/>
                    <a:pt x="8870" y="15253"/>
                    <a:pt x="8307" y="15253"/>
                  </a:cubicBezTo>
                  <a:cubicBezTo>
                    <a:pt x="7802" y="15253"/>
                    <a:pt x="7324" y="15208"/>
                    <a:pt x="6867" y="15115"/>
                  </a:cubicBezTo>
                  <a:lnTo>
                    <a:pt x="6571" y="16586"/>
                  </a:lnTo>
                  <a:cubicBezTo>
                    <a:pt x="5705" y="16411"/>
                    <a:pt x="4887" y="16091"/>
                    <a:pt x="4062" y="15617"/>
                  </a:cubicBezTo>
                  <a:cubicBezTo>
                    <a:pt x="3921" y="15534"/>
                    <a:pt x="3787" y="15452"/>
                    <a:pt x="3657" y="15369"/>
                  </a:cubicBezTo>
                  <a:lnTo>
                    <a:pt x="4492" y="14122"/>
                  </a:lnTo>
                  <a:cubicBezTo>
                    <a:pt x="4495" y="14122"/>
                    <a:pt x="4499" y="14125"/>
                    <a:pt x="4506" y="14129"/>
                  </a:cubicBezTo>
                  <a:cubicBezTo>
                    <a:pt x="3667" y="13596"/>
                    <a:pt x="3018" y="12950"/>
                    <a:pt x="2478" y="12122"/>
                  </a:cubicBezTo>
                  <a:lnTo>
                    <a:pt x="2478" y="12122"/>
                  </a:lnTo>
                  <a:lnTo>
                    <a:pt x="1230" y="12953"/>
                  </a:lnTo>
                  <a:cubicBezTo>
                    <a:pt x="1141" y="12816"/>
                    <a:pt x="1052" y="12671"/>
                    <a:pt x="966" y="12520"/>
                  </a:cubicBezTo>
                  <a:cubicBezTo>
                    <a:pt x="491" y="11702"/>
                    <a:pt x="175" y="10891"/>
                    <a:pt x="0" y="10032"/>
                  </a:cubicBezTo>
                  <a:lnTo>
                    <a:pt x="1471" y="9740"/>
                  </a:lnTo>
                  <a:lnTo>
                    <a:pt x="1471" y="9740"/>
                  </a:lnTo>
                  <a:cubicBezTo>
                    <a:pt x="1371" y="9272"/>
                    <a:pt x="1323" y="8788"/>
                    <a:pt x="1323" y="8276"/>
                  </a:cubicBezTo>
                  <a:cubicBezTo>
                    <a:pt x="1323" y="7764"/>
                    <a:pt x="1371" y="7283"/>
                    <a:pt x="1468" y="6819"/>
                  </a:cubicBezTo>
                  <a:lnTo>
                    <a:pt x="7" y="6526"/>
                  </a:lnTo>
                  <a:cubicBezTo>
                    <a:pt x="182" y="5678"/>
                    <a:pt x="498" y="4877"/>
                    <a:pt x="966" y="4069"/>
                  </a:cubicBezTo>
                  <a:cubicBezTo>
                    <a:pt x="1055" y="3915"/>
                    <a:pt x="1148" y="3763"/>
                    <a:pt x="1241" y="3619"/>
                  </a:cubicBezTo>
                  <a:lnTo>
                    <a:pt x="2471" y="4440"/>
                  </a:lnTo>
                  <a:lnTo>
                    <a:pt x="2471" y="4440"/>
                  </a:lnTo>
                  <a:cubicBezTo>
                    <a:pt x="3018" y="3595"/>
                    <a:pt x="3677" y="2942"/>
                    <a:pt x="4533" y="2402"/>
                  </a:cubicBezTo>
                  <a:lnTo>
                    <a:pt x="3719" y="1182"/>
                  </a:lnTo>
                  <a:cubicBezTo>
                    <a:pt x="3832" y="1110"/>
                    <a:pt x="3945" y="1041"/>
                    <a:pt x="4062" y="973"/>
                  </a:cubicBezTo>
                  <a:cubicBezTo>
                    <a:pt x="4897" y="491"/>
                    <a:pt x="5719" y="172"/>
                    <a:pt x="6595" y="0"/>
                  </a:cubicBezTo>
                  <a:lnTo>
                    <a:pt x="6880" y="1433"/>
                  </a:lnTo>
                  <a:cubicBezTo>
                    <a:pt x="6874" y="1433"/>
                    <a:pt x="6863" y="1437"/>
                    <a:pt x="6853" y="1437"/>
                  </a:cubicBezTo>
                  <a:cubicBezTo>
                    <a:pt x="7317" y="1340"/>
                    <a:pt x="7798" y="1296"/>
                    <a:pt x="8307" y="1296"/>
                  </a:cubicBezTo>
                  <a:cubicBezTo>
                    <a:pt x="8812" y="1296"/>
                    <a:pt x="9286" y="1340"/>
                    <a:pt x="9743" y="1433"/>
                  </a:cubicBezTo>
                  <a:lnTo>
                    <a:pt x="10022" y="34"/>
                  </a:lnTo>
                  <a:cubicBezTo>
                    <a:pt x="10159" y="65"/>
                    <a:pt x="10297" y="100"/>
                    <a:pt x="10434" y="134"/>
                  </a:cubicBezTo>
                  <a:cubicBezTo>
                    <a:pt x="11352" y="381"/>
                    <a:pt x="12149" y="732"/>
                    <a:pt x="12881" y="1213"/>
                  </a:cubicBezTo>
                  <a:lnTo>
                    <a:pt x="12087" y="2402"/>
                  </a:lnTo>
                  <a:cubicBezTo>
                    <a:pt x="12964" y="2959"/>
                    <a:pt x="13634" y="3633"/>
                    <a:pt x="14191" y="4509"/>
                  </a:cubicBezTo>
                  <a:lnTo>
                    <a:pt x="15393" y="3701"/>
                  </a:lnTo>
                  <a:cubicBezTo>
                    <a:pt x="15472" y="3822"/>
                    <a:pt x="15545" y="3942"/>
                    <a:pt x="15617" y="4069"/>
                  </a:cubicBezTo>
                  <a:cubicBezTo>
                    <a:pt x="16091" y="4887"/>
                    <a:pt x="16407" y="5698"/>
                    <a:pt x="16583" y="6561"/>
                  </a:cubicBezTo>
                  <a:lnTo>
                    <a:pt x="15153" y="6843"/>
                  </a:lnTo>
                  <a:lnTo>
                    <a:pt x="15153" y="6843"/>
                  </a:lnTo>
                  <a:cubicBezTo>
                    <a:pt x="15246" y="7300"/>
                    <a:pt x="15290" y="7774"/>
                    <a:pt x="15290" y="8276"/>
                  </a:cubicBezTo>
                  <a:cubicBezTo>
                    <a:pt x="15290" y="8781"/>
                    <a:pt x="15246" y="9255"/>
                    <a:pt x="15153" y="9712"/>
                  </a:cubicBezTo>
                  <a:lnTo>
                    <a:pt x="16589" y="9998"/>
                  </a:lnTo>
                  <a:cubicBezTo>
                    <a:pt x="16414" y="10871"/>
                    <a:pt x="16098" y="11692"/>
                    <a:pt x="15617" y="12520"/>
                  </a:cubicBezTo>
                  <a:cubicBezTo>
                    <a:pt x="15548" y="12641"/>
                    <a:pt x="15476" y="12757"/>
                    <a:pt x="15404" y="12871"/>
                  </a:cubicBezTo>
                  <a:lnTo>
                    <a:pt x="14180" y="12053"/>
                  </a:lnTo>
                  <a:cubicBezTo>
                    <a:pt x="14184" y="12049"/>
                    <a:pt x="14187" y="12046"/>
                    <a:pt x="14191" y="12039"/>
                  </a:cubicBezTo>
                  <a:cubicBezTo>
                    <a:pt x="13648" y="12895"/>
                    <a:pt x="12998" y="13558"/>
                    <a:pt x="12153" y="14105"/>
                  </a:cubicBezTo>
                  <a:lnTo>
                    <a:pt x="12977" y="15335"/>
                  </a:lnTo>
                  <a:cubicBezTo>
                    <a:pt x="12830" y="15431"/>
                    <a:pt x="12678" y="15524"/>
                    <a:pt x="12520" y="15617"/>
                  </a:cubicBezTo>
                  <a:cubicBezTo>
                    <a:pt x="11713" y="16081"/>
                    <a:pt x="10915" y="16397"/>
                    <a:pt x="10070" y="16572"/>
                  </a:cubicBezTo>
                  <a:lnTo>
                    <a:pt x="9781" y="15108"/>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pt-BR" sz="1800"/>
            </a:p>
          </p:txBody>
        </p:sp>
        <p:sp>
          <p:nvSpPr>
            <p:cNvPr id="13" name="Freeform 104"/>
            <p:cNvSpPr>
              <a:spLocks/>
            </p:cNvSpPr>
            <p:nvPr userDrawn="1"/>
          </p:nvSpPr>
          <p:spPr bwMode="auto">
            <a:xfrm>
              <a:off x="1381500" y="4854711"/>
              <a:ext cx="891177" cy="890195"/>
            </a:xfrm>
            <a:custGeom>
              <a:avLst/>
              <a:gdLst>
                <a:gd name="T0" fmla="*/ 4076 w 11008"/>
                <a:gd name="T1" fmla="*/ 179 h 11001"/>
                <a:gd name="T2" fmla="*/ 2749 w 11008"/>
                <a:gd name="T3" fmla="*/ 735 h 11001"/>
                <a:gd name="T4" fmla="*/ 1605 w 11008"/>
                <a:gd name="T5" fmla="*/ 1602 h 11001"/>
                <a:gd name="T6" fmla="*/ 739 w 11008"/>
                <a:gd name="T7" fmla="*/ 2749 h 11001"/>
                <a:gd name="T8" fmla="*/ 179 w 11008"/>
                <a:gd name="T9" fmla="*/ 4076 h 11001"/>
                <a:gd name="T10" fmla="*/ 0 w 11008"/>
                <a:gd name="T11" fmla="*/ 5499 h 11001"/>
                <a:gd name="T12" fmla="*/ 179 w 11008"/>
                <a:gd name="T13" fmla="*/ 6925 h 11001"/>
                <a:gd name="T14" fmla="*/ 739 w 11008"/>
                <a:gd name="T15" fmla="*/ 8252 h 11001"/>
                <a:gd name="T16" fmla="*/ 1605 w 11008"/>
                <a:gd name="T17" fmla="*/ 9393 h 11001"/>
                <a:gd name="T18" fmla="*/ 2749 w 11008"/>
                <a:gd name="T19" fmla="*/ 10262 h 11001"/>
                <a:gd name="T20" fmla="*/ 4076 w 11008"/>
                <a:gd name="T21" fmla="*/ 10819 h 11001"/>
                <a:gd name="T22" fmla="*/ 5502 w 11008"/>
                <a:gd name="T23" fmla="*/ 11001 h 11001"/>
                <a:gd name="T24" fmla="*/ 6929 w 11008"/>
                <a:gd name="T25" fmla="*/ 10819 h 11001"/>
                <a:gd name="T26" fmla="*/ 8255 w 11008"/>
                <a:gd name="T27" fmla="*/ 10262 h 11001"/>
                <a:gd name="T28" fmla="*/ 9400 w 11008"/>
                <a:gd name="T29" fmla="*/ 9393 h 11001"/>
                <a:gd name="T30" fmla="*/ 10269 w 11008"/>
                <a:gd name="T31" fmla="*/ 8252 h 11001"/>
                <a:gd name="T32" fmla="*/ 10826 w 11008"/>
                <a:gd name="T33" fmla="*/ 6925 h 11001"/>
                <a:gd name="T34" fmla="*/ 11008 w 11008"/>
                <a:gd name="T35" fmla="*/ 5499 h 11001"/>
                <a:gd name="T36" fmla="*/ 10826 w 11008"/>
                <a:gd name="T37" fmla="*/ 4076 h 11001"/>
                <a:gd name="T38" fmla="*/ 10269 w 11008"/>
                <a:gd name="T39" fmla="*/ 2749 h 11001"/>
                <a:gd name="T40" fmla="*/ 9400 w 11008"/>
                <a:gd name="T41" fmla="*/ 1602 h 11001"/>
                <a:gd name="T42" fmla="*/ 8255 w 11008"/>
                <a:gd name="T43" fmla="*/ 735 h 11001"/>
                <a:gd name="T44" fmla="*/ 6929 w 11008"/>
                <a:gd name="T45" fmla="*/ 179 h 11001"/>
                <a:gd name="T46" fmla="*/ 5502 w 11008"/>
                <a:gd name="T47" fmla="*/ 0 h 11001"/>
                <a:gd name="T48" fmla="*/ 4076 w 11008"/>
                <a:gd name="T49" fmla="*/ 179 h 1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08" h="11001">
                  <a:moveTo>
                    <a:pt x="4076" y="179"/>
                  </a:moveTo>
                  <a:cubicBezTo>
                    <a:pt x="3622" y="302"/>
                    <a:pt x="3189" y="485"/>
                    <a:pt x="2749" y="735"/>
                  </a:cubicBezTo>
                  <a:cubicBezTo>
                    <a:pt x="2309" y="985"/>
                    <a:pt x="1935" y="1275"/>
                    <a:pt x="1605" y="1602"/>
                  </a:cubicBezTo>
                  <a:cubicBezTo>
                    <a:pt x="1275" y="1929"/>
                    <a:pt x="990" y="2313"/>
                    <a:pt x="739" y="2749"/>
                  </a:cubicBezTo>
                  <a:cubicBezTo>
                    <a:pt x="488" y="3185"/>
                    <a:pt x="302" y="3622"/>
                    <a:pt x="179" y="4076"/>
                  </a:cubicBezTo>
                  <a:cubicBezTo>
                    <a:pt x="58" y="4523"/>
                    <a:pt x="0" y="4994"/>
                    <a:pt x="0" y="5499"/>
                  </a:cubicBezTo>
                  <a:cubicBezTo>
                    <a:pt x="0" y="6004"/>
                    <a:pt x="58" y="6475"/>
                    <a:pt x="179" y="6925"/>
                  </a:cubicBezTo>
                  <a:cubicBezTo>
                    <a:pt x="300" y="7375"/>
                    <a:pt x="485" y="7812"/>
                    <a:pt x="739" y="8252"/>
                  </a:cubicBezTo>
                  <a:cubicBezTo>
                    <a:pt x="993" y="8692"/>
                    <a:pt x="1275" y="9066"/>
                    <a:pt x="1605" y="9393"/>
                  </a:cubicBezTo>
                  <a:cubicBezTo>
                    <a:pt x="1935" y="9726"/>
                    <a:pt x="2313" y="10008"/>
                    <a:pt x="2749" y="10262"/>
                  </a:cubicBezTo>
                  <a:cubicBezTo>
                    <a:pt x="3189" y="10517"/>
                    <a:pt x="3622" y="10699"/>
                    <a:pt x="4076" y="10819"/>
                  </a:cubicBezTo>
                  <a:cubicBezTo>
                    <a:pt x="4530" y="10939"/>
                    <a:pt x="4997" y="11001"/>
                    <a:pt x="5502" y="11001"/>
                  </a:cubicBezTo>
                  <a:cubicBezTo>
                    <a:pt x="6007" y="11001"/>
                    <a:pt x="6478" y="10943"/>
                    <a:pt x="6929" y="10819"/>
                  </a:cubicBezTo>
                  <a:cubicBezTo>
                    <a:pt x="7380" y="10695"/>
                    <a:pt x="7815" y="10517"/>
                    <a:pt x="8255" y="10262"/>
                  </a:cubicBezTo>
                  <a:cubicBezTo>
                    <a:pt x="8692" y="10008"/>
                    <a:pt x="9070" y="9726"/>
                    <a:pt x="9400" y="9393"/>
                  </a:cubicBezTo>
                  <a:cubicBezTo>
                    <a:pt x="9730" y="9066"/>
                    <a:pt x="10015" y="8688"/>
                    <a:pt x="10269" y="8252"/>
                  </a:cubicBezTo>
                  <a:cubicBezTo>
                    <a:pt x="10523" y="7812"/>
                    <a:pt x="10706" y="7379"/>
                    <a:pt x="10826" y="6925"/>
                  </a:cubicBezTo>
                  <a:cubicBezTo>
                    <a:pt x="10946" y="6471"/>
                    <a:pt x="11008" y="6004"/>
                    <a:pt x="11008" y="5499"/>
                  </a:cubicBezTo>
                  <a:cubicBezTo>
                    <a:pt x="11008" y="4994"/>
                    <a:pt x="10950" y="4523"/>
                    <a:pt x="10826" y="4076"/>
                  </a:cubicBezTo>
                  <a:cubicBezTo>
                    <a:pt x="10702" y="3629"/>
                    <a:pt x="10523" y="3189"/>
                    <a:pt x="10269" y="2749"/>
                  </a:cubicBezTo>
                  <a:cubicBezTo>
                    <a:pt x="10015" y="2309"/>
                    <a:pt x="9730" y="1935"/>
                    <a:pt x="9400" y="1602"/>
                  </a:cubicBezTo>
                  <a:cubicBezTo>
                    <a:pt x="9070" y="1275"/>
                    <a:pt x="8692" y="990"/>
                    <a:pt x="8255" y="735"/>
                  </a:cubicBezTo>
                  <a:cubicBezTo>
                    <a:pt x="7815" y="485"/>
                    <a:pt x="7382" y="302"/>
                    <a:pt x="6929" y="179"/>
                  </a:cubicBezTo>
                  <a:cubicBezTo>
                    <a:pt x="6476" y="56"/>
                    <a:pt x="6008" y="0"/>
                    <a:pt x="5502" y="0"/>
                  </a:cubicBezTo>
                  <a:cubicBezTo>
                    <a:pt x="4996" y="0"/>
                    <a:pt x="4526" y="58"/>
                    <a:pt x="4076" y="179"/>
                  </a:cubicBezTo>
                  <a:close/>
                </a:path>
              </a:pathLst>
            </a:custGeom>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pt-BR" sz="1800"/>
            </a:p>
          </p:txBody>
        </p:sp>
        <p:sp>
          <p:nvSpPr>
            <p:cNvPr id="14" name="Freeform 138"/>
            <p:cNvSpPr>
              <a:spLocks/>
            </p:cNvSpPr>
            <p:nvPr userDrawn="1"/>
          </p:nvSpPr>
          <p:spPr bwMode="auto">
            <a:xfrm>
              <a:off x="1549331" y="4994080"/>
              <a:ext cx="541776" cy="606550"/>
            </a:xfrm>
            <a:custGeom>
              <a:avLst/>
              <a:gdLst>
                <a:gd name="T0" fmla="*/ 0 w 620"/>
                <a:gd name="T1" fmla="*/ 618 h 618"/>
                <a:gd name="T2" fmla="*/ 0 w 620"/>
                <a:gd name="T3" fmla="*/ 0 h 618"/>
                <a:gd name="T4" fmla="*/ 620 w 620"/>
                <a:gd name="T5" fmla="*/ 0 h 618"/>
                <a:gd name="T6" fmla="*/ 619 w 620"/>
                <a:gd name="T7" fmla="*/ 112 h 618"/>
                <a:gd name="T8" fmla="*/ 112 w 620"/>
                <a:gd name="T9" fmla="*/ 112 h 618"/>
                <a:gd name="T10" fmla="*/ 112 w 620"/>
                <a:gd name="T11" fmla="*/ 254 h 618"/>
                <a:gd name="T12" fmla="*/ 488 w 620"/>
                <a:gd name="T13" fmla="*/ 253 h 618"/>
                <a:gd name="T14" fmla="*/ 489 w 620"/>
                <a:gd name="T15" fmla="*/ 362 h 618"/>
                <a:gd name="T16" fmla="*/ 112 w 620"/>
                <a:gd name="T17" fmla="*/ 362 h 618"/>
                <a:gd name="T18" fmla="*/ 112 w 620"/>
                <a:gd name="T19" fmla="*/ 508 h 618"/>
                <a:gd name="T20" fmla="*/ 620 w 620"/>
                <a:gd name="T21" fmla="*/ 505 h 618"/>
                <a:gd name="T22" fmla="*/ 620 w 620"/>
                <a:gd name="T23" fmla="*/ 618 h 618"/>
                <a:gd name="T24" fmla="*/ 0 w 620"/>
                <a:gd name="T25"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618">
                  <a:moveTo>
                    <a:pt x="0" y="618"/>
                  </a:moveTo>
                  <a:lnTo>
                    <a:pt x="0" y="0"/>
                  </a:lnTo>
                  <a:lnTo>
                    <a:pt x="620" y="0"/>
                  </a:lnTo>
                  <a:lnTo>
                    <a:pt x="619" y="112"/>
                  </a:lnTo>
                  <a:lnTo>
                    <a:pt x="112" y="112"/>
                  </a:lnTo>
                  <a:lnTo>
                    <a:pt x="112" y="254"/>
                  </a:lnTo>
                  <a:lnTo>
                    <a:pt x="488" y="253"/>
                  </a:lnTo>
                  <a:lnTo>
                    <a:pt x="489" y="362"/>
                  </a:lnTo>
                  <a:lnTo>
                    <a:pt x="112" y="362"/>
                  </a:lnTo>
                  <a:lnTo>
                    <a:pt x="112" y="508"/>
                  </a:lnTo>
                  <a:lnTo>
                    <a:pt x="620" y="505"/>
                  </a:lnTo>
                  <a:lnTo>
                    <a:pt x="620" y="618"/>
                  </a:lnTo>
                  <a:lnTo>
                    <a:pt x="0" y="618"/>
                  </a:lnTo>
                  <a:close/>
                </a:path>
              </a:pathLst>
            </a:custGeom>
            <a:solidFill>
              <a:schemeClr val="bg1"/>
            </a:solidFill>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pt-BR" sz="1800"/>
            </a:p>
          </p:txBody>
        </p:sp>
        <p:sp>
          <p:nvSpPr>
            <p:cNvPr id="15" name="Freeform 163"/>
            <p:cNvSpPr>
              <a:spLocks/>
            </p:cNvSpPr>
            <p:nvPr userDrawn="1"/>
          </p:nvSpPr>
          <p:spPr bwMode="auto">
            <a:xfrm>
              <a:off x="1549330" y="4696694"/>
              <a:ext cx="574161" cy="865658"/>
            </a:xfrm>
            <a:custGeom>
              <a:avLst/>
              <a:gdLst>
                <a:gd name="T0" fmla="*/ 0 w 585"/>
                <a:gd name="T1" fmla="*/ 882 h 882"/>
                <a:gd name="T2" fmla="*/ 469 w 585"/>
                <a:gd name="T3" fmla="*/ 0 h 882"/>
                <a:gd name="T4" fmla="*/ 585 w 585"/>
                <a:gd name="T5" fmla="*/ 48 h 882"/>
                <a:gd name="T6" fmla="*/ 177 w 585"/>
                <a:gd name="T7" fmla="*/ 668 h 882"/>
                <a:gd name="T8" fmla="*/ 234 w 585"/>
                <a:gd name="T9" fmla="*/ 671 h 882"/>
                <a:gd name="T10" fmla="*/ 0 w 585"/>
                <a:gd name="T11" fmla="*/ 882 h 882"/>
              </a:gdLst>
              <a:ahLst/>
              <a:cxnLst>
                <a:cxn ang="0">
                  <a:pos x="T0" y="T1"/>
                </a:cxn>
                <a:cxn ang="0">
                  <a:pos x="T2" y="T3"/>
                </a:cxn>
                <a:cxn ang="0">
                  <a:pos x="T4" y="T5"/>
                </a:cxn>
                <a:cxn ang="0">
                  <a:pos x="T6" y="T7"/>
                </a:cxn>
                <a:cxn ang="0">
                  <a:pos x="T8" y="T9"/>
                </a:cxn>
                <a:cxn ang="0">
                  <a:pos x="T10" y="T11"/>
                </a:cxn>
              </a:cxnLst>
              <a:rect l="0" t="0" r="r" b="b"/>
              <a:pathLst>
                <a:path w="585" h="882">
                  <a:moveTo>
                    <a:pt x="0" y="882"/>
                  </a:moveTo>
                  <a:lnTo>
                    <a:pt x="469" y="0"/>
                  </a:lnTo>
                  <a:lnTo>
                    <a:pt x="585" y="48"/>
                  </a:lnTo>
                  <a:lnTo>
                    <a:pt x="177" y="668"/>
                  </a:lnTo>
                  <a:lnTo>
                    <a:pt x="234" y="671"/>
                  </a:lnTo>
                  <a:lnTo>
                    <a:pt x="0" y="882"/>
                  </a:lnTo>
                  <a:close/>
                </a:path>
              </a:pathLst>
            </a:custGeom>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pt-BR" sz="1800"/>
            </a:p>
          </p:txBody>
        </p:sp>
        <p:sp>
          <p:nvSpPr>
            <p:cNvPr id="16" name="Freeform 174"/>
            <p:cNvSpPr>
              <a:spLocks/>
            </p:cNvSpPr>
            <p:nvPr userDrawn="1"/>
          </p:nvSpPr>
          <p:spPr bwMode="auto">
            <a:xfrm>
              <a:off x="1557185" y="5032357"/>
              <a:ext cx="533921" cy="858788"/>
            </a:xfrm>
            <a:custGeom>
              <a:avLst/>
              <a:gdLst>
                <a:gd name="T0" fmla="*/ 0 w 544"/>
                <a:gd name="T1" fmla="*/ 875 h 875"/>
                <a:gd name="T2" fmla="*/ 23 w 544"/>
                <a:gd name="T3" fmla="*/ 748 h 875"/>
                <a:gd name="T4" fmla="*/ 44 w 544"/>
                <a:gd name="T5" fmla="*/ 778 h 875"/>
                <a:gd name="T6" fmla="*/ 350 w 544"/>
                <a:gd name="T7" fmla="*/ 213 h 875"/>
                <a:gd name="T8" fmla="*/ 301 w 544"/>
                <a:gd name="T9" fmla="*/ 214 h 875"/>
                <a:gd name="T10" fmla="*/ 544 w 544"/>
                <a:gd name="T11" fmla="*/ 0 h 875"/>
                <a:gd name="T12" fmla="*/ 67 w 544"/>
                <a:gd name="T13" fmla="*/ 789 h 875"/>
                <a:gd name="T14" fmla="*/ 104 w 544"/>
                <a:gd name="T15" fmla="*/ 792 h 875"/>
                <a:gd name="T16" fmla="*/ 0 w 544"/>
                <a:gd name="T17" fmla="*/ 875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875">
                  <a:moveTo>
                    <a:pt x="0" y="875"/>
                  </a:moveTo>
                  <a:lnTo>
                    <a:pt x="23" y="748"/>
                  </a:lnTo>
                  <a:lnTo>
                    <a:pt x="44" y="778"/>
                  </a:lnTo>
                  <a:lnTo>
                    <a:pt x="350" y="213"/>
                  </a:lnTo>
                  <a:lnTo>
                    <a:pt x="301" y="214"/>
                  </a:lnTo>
                  <a:lnTo>
                    <a:pt x="544" y="0"/>
                  </a:lnTo>
                  <a:lnTo>
                    <a:pt x="67" y="789"/>
                  </a:lnTo>
                  <a:lnTo>
                    <a:pt x="104" y="792"/>
                  </a:lnTo>
                  <a:lnTo>
                    <a:pt x="0" y="875"/>
                  </a:lnTo>
                  <a:close/>
                </a:path>
              </a:pathLst>
            </a:custGeom>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pt-BR" sz="1800"/>
            </a:p>
          </p:txBody>
        </p:sp>
      </p:grpSp>
    </p:spTree>
    <p:extLst>
      <p:ext uri="{BB962C8B-B14F-4D97-AF65-F5344CB8AC3E}">
        <p14:creationId xmlns:p14="http://schemas.microsoft.com/office/powerpoint/2010/main" val="844621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400" y="221109"/>
            <a:ext cx="10801200" cy="1191667"/>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95400" y="1556792"/>
            <a:ext cx="8784976" cy="482453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grpSp>
        <p:nvGrpSpPr>
          <p:cNvPr id="5" name="Agrupar 4">
            <a:extLst>
              <a:ext uri="{FF2B5EF4-FFF2-40B4-BE49-F238E27FC236}">
                <a16:creationId xmlns:a16="http://schemas.microsoft.com/office/drawing/2014/main" id="{3CE1A39E-7AB0-449F-A5B8-52B686A51DB2}"/>
              </a:ext>
            </a:extLst>
          </p:cNvPr>
          <p:cNvGrpSpPr/>
          <p:nvPr userDrawn="1"/>
        </p:nvGrpSpPr>
        <p:grpSpPr>
          <a:xfrm>
            <a:off x="7896200" y="2060848"/>
            <a:ext cx="4305987" cy="4797153"/>
            <a:chOff x="7896200" y="2060848"/>
            <a:chExt cx="4305987" cy="4797153"/>
          </a:xfrm>
        </p:grpSpPr>
        <p:sp>
          <p:nvSpPr>
            <p:cNvPr id="19" name="Forma Livre: Forma 18">
              <a:extLst>
                <a:ext uri="{FF2B5EF4-FFF2-40B4-BE49-F238E27FC236}">
                  <a16:creationId xmlns:a16="http://schemas.microsoft.com/office/drawing/2014/main" id="{A49557EC-D7F9-4570-93B5-F5084A301819}"/>
                </a:ext>
              </a:extLst>
            </p:cNvPr>
            <p:cNvSpPr>
              <a:spLocks/>
            </p:cNvSpPr>
            <p:nvPr userDrawn="1"/>
          </p:nvSpPr>
          <p:spPr bwMode="auto">
            <a:xfrm>
              <a:off x="7896200" y="2060848"/>
              <a:ext cx="4295800" cy="4797152"/>
            </a:xfrm>
            <a:custGeom>
              <a:avLst/>
              <a:gdLst>
                <a:gd name="connsiteX0" fmla="*/ 2352331 w 4295800"/>
                <a:gd name="connsiteY0" fmla="*/ 0 h 4797152"/>
                <a:gd name="connsiteX1" fmla="*/ 2371692 w 4295800"/>
                <a:gd name="connsiteY1" fmla="*/ 0 h 4797152"/>
                <a:gd name="connsiteX2" fmla="*/ 2386652 w 4295800"/>
                <a:gd name="connsiteY2" fmla="*/ 5281 h 4797152"/>
                <a:gd name="connsiteX3" fmla="*/ 2398973 w 4295800"/>
                <a:gd name="connsiteY3" fmla="*/ 20244 h 4797152"/>
                <a:gd name="connsiteX4" fmla="*/ 2679704 w 4295800"/>
                <a:gd name="connsiteY4" fmla="*/ 507854 h 4797152"/>
                <a:gd name="connsiteX5" fmla="*/ 2745706 w 4295800"/>
                <a:gd name="connsiteY5" fmla="*/ 497292 h 4797152"/>
                <a:gd name="connsiteX6" fmla="*/ 2814349 w 4295800"/>
                <a:gd name="connsiteY6" fmla="*/ 490251 h 4797152"/>
                <a:gd name="connsiteX7" fmla="*/ 2883872 w 4295800"/>
                <a:gd name="connsiteY7" fmla="*/ 484090 h 4797152"/>
                <a:gd name="connsiteX8" fmla="*/ 2952514 w 4295800"/>
                <a:gd name="connsiteY8" fmla="*/ 477929 h 4797152"/>
                <a:gd name="connsiteX9" fmla="*/ 3022037 w 4295800"/>
                <a:gd name="connsiteY9" fmla="*/ 475288 h 4797152"/>
                <a:gd name="connsiteX10" fmla="*/ 3092440 w 4295800"/>
                <a:gd name="connsiteY10" fmla="*/ 474408 h 4797152"/>
                <a:gd name="connsiteX11" fmla="*/ 3161082 w 4295800"/>
                <a:gd name="connsiteY11" fmla="*/ 475288 h 4797152"/>
                <a:gd name="connsiteX12" fmla="*/ 3230605 w 4295800"/>
                <a:gd name="connsiteY12" fmla="*/ 477929 h 4797152"/>
                <a:gd name="connsiteX13" fmla="*/ 3300128 w 4295800"/>
                <a:gd name="connsiteY13" fmla="*/ 484090 h 4797152"/>
                <a:gd name="connsiteX14" fmla="*/ 3369650 w 4295800"/>
                <a:gd name="connsiteY14" fmla="*/ 490251 h 4797152"/>
                <a:gd name="connsiteX15" fmla="*/ 3438293 w 4295800"/>
                <a:gd name="connsiteY15" fmla="*/ 497292 h 4797152"/>
                <a:gd name="connsiteX16" fmla="*/ 3504296 w 4295800"/>
                <a:gd name="connsiteY16" fmla="*/ 507854 h 4797152"/>
                <a:gd name="connsiteX17" fmla="*/ 3783266 w 4295800"/>
                <a:gd name="connsiteY17" fmla="*/ 22004 h 4797152"/>
                <a:gd name="connsiteX18" fmla="*/ 3796467 w 4295800"/>
                <a:gd name="connsiteY18" fmla="*/ 7922 h 4797152"/>
                <a:gd name="connsiteX19" fmla="*/ 3812307 w 4295800"/>
                <a:gd name="connsiteY19" fmla="*/ 880 h 4797152"/>
                <a:gd name="connsiteX20" fmla="*/ 3829028 w 4295800"/>
                <a:gd name="connsiteY20" fmla="*/ 2641 h 4797152"/>
                <a:gd name="connsiteX21" fmla="*/ 3886230 w 4295800"/>
                <a:gd name="connsiteY21" fmla="*/ 14963 h 4797152"/>
                <a:gd name="connsiteX22" fmla="*/ 3943432 w 4295800"/>
                <a:gd name="connsiteY22" fmla="*/ 30806 h 4797152"/>
                <a:gd name="connsiteX23" fmla="*/ 4000635 w 4295800"/>
                <a:gd name="connsiteY23" fmla="*/ 46649 h 4797152"/>
                <a:gd name="connsiteX24" fmla="*/ 4055197 w 4295800"/>
                <a:gd name="connsiteY24" fmla="*/ 61612 h 4797152"/>
                <a:gd name="connsiteX25" fmla="*/ 4110639 w 4295800"/>
                <a:gd name="connsiteY25" fmla="*/ 80975 h 4797152"/>
                <a:gd name="connsiteX26" fmla="*/ 4167841 w 4295800"/>
                <a:gd name="connsiteY26" fmla="*/ 100339 h 4797152"/>
                <a:gd name="connsiteX27" fmla="*/ 4221523 w 4295800"/>
                <a:gd name="connsiteY27" fmla="*/ 118822 h 4797152"/>
                <a:gd name="connsiteX28" fmla="*/ 4277846 w 4295800"/>
                <a:gd name="connsiteY28" fmla="*/ 139946 h 4797152"/>
                <a:gd name="connsiteX29" fmla="*/ 4295800 w 4295800"/>
                <a:gd name="connsiteY29" fmla="*/ 147072 h 4797152"/>
                <a:gd name="connsiteX30" fmla="*/ 4295800 w 4295800"/>
                <a:gd name="connsiteY30" fmla="*/ 4797152 h 4797152"/>
                <a:gd name="connsiteX31" fmla="*/ 1228791 w 4295800"/>
                <a:gd name="connsiteY31" fmla="*/ 4797152 h 4797152"/>
                <a:gd name="connsiteX32" fmla="*/ 1210047 w 4295800"/>
                <a:gd name="connsiteY32" fmla="*/ 4778405 h 4797152"/>
                <a:gd name="connsiteX33" fmla="*/ 1167805 w 4295800"/>
                <a:gd name="connsiteY33" fmla="*/ 4736158 h 4797152"/>
                <a:gd name="connsiteX34" fmla="*/ 1129084 w 4295800"/>
                <a:gd name="connsiteY34" fmla="*/ 4693030 h 4797152"/>
                <a:gd name="connsiteX35" fmla="*/ 1091242 w 4295800"/>
                <a:gd name="connsiteY35" fmla="*/ 4648141 h 4797152"/>
                <a:gd name="connsiteX36" fmla="*/ 1053401 w 4295800"/>
                <a:gd name="connsiteY36" fmla="*/ 4605013 h 4797152"/>
                <a:gd name="connsiteX37" fmla="*/ 1018199 w 4295800"/>
                <a:gd name="connsiteY37" fmla="*/ 4558365 h 4797152"/>
                <a:gd name="connsiteX38" fmla="*/ 982998 w 4295800"/>
                <a:gd name="connsiteY38" fmla="*/ 4511716 h 4797152"/>
                <a:gd name="connsiteX39" fmla="*/ 432097 w 4295800"/>
                <a:gd name="connsiteY39" fmla="*/ 4663104 h 4797152"/>
                <a:gd name="connsiteX40" fmla="*/ 412736 w 4295800"/>
                <a:gd name="connsiteY40" fmla="*/ 4664864 h 4797152"/>
                <a:gd name="connsiteX41" fmla="*/ 396896 w 4295800"/>
                <a:gd name="connsiteY41" fmla="*/ 4658703 h 4797152"/>
                <a:gd name="connsiteX42" fmla="*/ 383695 w 4295800"/>
                <a:gd name="connsiteY42" fmla="*/ 4645501 h 4797152"/>
                <a:gd name="connsiteX43" fmla="*/ 352894 w 4295800"/>
                <a:gd name="connsiteY43" fmla="*/ 4596212 h 4797152"/>
                <a:gd name="connsiteX44" fmla="*/ 324733 w 4295800"/>
                <a:gd name="connsiteY44" fmla="*/ 4546923 h 4797152"/>
                <a:gd name="connsiteX45" fmla="*/ 294812 w 4295800"/>
                <a:gd name="connsiteY45" fmla="*/ 4496753 h 4797152"/>
                <a:gd name="connsiteX46" fmla="*/ 269291 w 4295800"/>
                <a:gd name="connsiteY46" fmla="*/ 4446584 h 4797152"/>
                <a:gd name="connsiteX47" fmla="*/ 242890 w 4295800"/>
                <a:gd name="connsiteY47" fmla="*/ 4395535 h 4797152"/>
                <a:gd name="connsiteX48" fmla="*/ 216489 w 4295800"/>
                <a:gd name="connsiteY48" fmla="*/ 4343605 h 4797152"/>
                <a:gd name="connsiteX49" fmla="*/ 190968 w 4295800"/>
                <a:gd name="connsiteY49" fmla="*/ 4291675 h 4797152"/>
                <a:gd name="connsiteX50" fmla="*/ 168967 w 4295800"/>
                <a:gd name="connsiteY50" fmla="*/ 4238865 h 4797152"/>
                <a:gd name="connsiteX51" fmla="*/ 146086 w 4295800"/>
                <a:gd name="connsiteY51" fmla="*/ 4185175 h 4797152"/>
                <a:gd name="connsiteX52" fmla="*/ 123205 w 4295800"/>
                <a:gd name="connsiteY52" fmla="*/ 4131485 h 4797152"/>
                <a:gd name="connsiteX53" fmla="*/ 101204 w 4295800"/>
                <a:gd name="connsiteY53" fmla="*/ 4077796 h 4797152"/>
                <a:gd name="connsiteX54" fmla="*/ 82723 w 4295800"/>
                <a:gd name="connsiteY54" fmla="*/ 4022345 h 4797152"/>
                <a:gd name="connsiteX55" fmla="*/ 65123 w 4295800"/>
                <a:gd name="connsiteY55" fmla="*/ 3967775 h 4797152"/>
                <a:gd name="connsiteX56" fmla="*/ 46642 w 4295800"/>
                <a:gd name="connsiteY56" fmla="*/ 3912325 h 4797152"/>
                <a:gd name="connsiteX57" fmla="*/ 29041 w 4295800"/>
                <a:gd name="connsiteY57" fmla="*/ 3855994 h 4797152"/>
                <a:gd name="connsiteX58" fmla="*/ 14961 w 4295800"/>
                <a:gd name="connsiteY58" fmla="*/ 3799664 h 4797152"/>
                <a:gd name="connsiteX59" fmla="*/ 0 w 4295800"/>
                <a:gd name="connsiteY59" fmla="*/ 3744214 h 4797152"/>
                <a:gd name="connsiteX60" fmla="*/ 0 w 4295800"/>
                <a:gd name="connsiteY60" fmla="*/ 3726610 h 4797152"/>
                <a:gd name="connsiteX61" fmla="*/ 7041 w 4295800"/>
                <a:gd name="connsiteY61" fmla="*/ 3710768 h 4797152"/>
                <a:gd name="connsiteX62" fmla="*/ 19361 w 4295800"/>
                <a:gd name="connsiteY62" fmla="*/ 3697565 h 4797152"/>
                <a:gd name="connsiteX63" fmla="*/ 518340 w 4295800"/>
                <a:gd name="connsiteY63" fmla="*/ 3425595 h 4797152"/>
                <a:gd name="connsiteX64" fmla="*/ 509540 w 4295800"/>
                <a:gd name="connsiteY64" fmla="*/ 3358702 h 4797152"/>
                <a:gd name="connsiteX65" fmla="*/ 501619 w 4295800"/>
                <a:gd name="connsiteY65" fmla="*/ 3291810 h 4797152"/>
                <a:gd name="connsiteX66" fmla="*/ 493699 w 4295800"/>
                <a:gd name="connsiteY66" fmla="*/ 3224918 h 4797152"/>
                <a:gd name="connsiteX67" fmla="*/ 490179 w 4295800"/>
                <a:gd name="connsiteY67" fmla="*/ 3157145 h 4797152"/>
                <a:gd name="connsiteX68" fmla="*/ 486659 w 4295800"/>
                <a:gd name="connsiteY68" fmla="*/ 3089372 h 4797152"/>
                <a:gd name="connsiteX69" fmla="*/ 485779 w 4295800"/>
                <a:gd name="connsiteY69" fmla="*/ 3021600 h 4797152"/>
                <a:gd name="connsiteX70" fmla="*/ 486659 w 4295800"/>
                <a:gd name="connsiteY70" fmla="*/ 2952067 h 4797152"/>
                <a:gd name="connsiteX71" fmla="*/ 490179 w 4295800"/>
                <a:gd name="connsiteY71" fmla="*/ 2883414 h 4797152"/>
                <a:gd name="connsiteX72" fmla="*/ 493699 w 4295800"/>
                <a:gd name="connsiteY72" fmla="*/ 2816522 h 4797152"/>
                <a:gd name="connsiteX73" fmla="*/ 501619 w 4295800"/>
                <a:gd name="connsiteY73" fmla="*/ 2748749 h 4797152"/>
                <a:gd name="connsiteX74" fmla="*/ 509540 w 4295800"/>
                <a:gd name="connsiteY74" fmla="*/ 2681857 h 4797152"/>
                <a:gd name="connsiteX75" fmla="*/ 518340 w 4295800"/>
                <a:gd name="connsiteY75" fmla="*/ 2616725 h 4797152"/>
                <a:gd name="connsiteX76" fmla="*/ 22881 w 4295800"/>
                <a:gd name="connsiteY76" fmla="*/ 2343874 h 4797152"/>
                <a:gd name="connsiteX77" fmla="*/ 7921 w 4295800"/>
                <a:gd name="connsiteY77" fmla="*/ 2331552 h 4797152"/>
                <a:gd name="connsiteX78" fmla="*/ 880 w 4295800"/>
                <a:gd name="connsiteY78" fmla="*/ 2318350 h 4797152"/>
                <a:gd name="connsiteX79" fmla="*/ 880 w 4295800"/>
                <a:gd name="connsiteY79" fmla="*/ 2299866 h 4797152"/>
                <a:gd name="connsiteX80" fmla="*/ 15841 w 4295800"/>
                <a:gd name="connsiteY80" fmla="*/ 2243536 h 4797152"/>
                <a:gd name="connsiteX81" fmla="*/ 29041 w 4295800"/>
                <a:gd name="connsiteY81" fmla="*/ 2188085 h 4797152"/>
                <a:gd name="connsiteX82" fmla="*/ 47522 w 4295800"/>
                <a:gd name="connsiteY82" fmla="*/ 2133515 h 4797152"/>
                <a:gd name="connsiteX83" fmla="*/ 65123 w 4295800"/>
                <a:gd name="connsiteY83" fmla="*/ 2079826 h 4797152"/>
                <a:gd name="connsiteX84" fmla="*/ 82723 w 4295800"/>
                <a:gd name="connsiteY84" fmla="*/ 2023495 h 4797152"/>
                <a:gd name="connsiteX85" fmla="*/ 101204 w 4295800"/>
                <a:gd name="connsiteY85" fmla="*/ 1969805 h 4797152"/>
                <a:gd name="connsiteX86" fmla="*/ 121445 w 4295800"/>
                <a:gd name="connsiteY86" fmla="*/ 1916115 h 4797152"/>
                <a:gd name="connsiteX87" fmla="*/ 143446 w 4295800"/>
                <a:gd name="connsiteY87" fmla="*/ 1862425 h 4797152"/>
                <a:gd name="connsiteX88" fmla="*/ 166327 w 4295800"/>
                <a:gd name="connsiteY88" fmla="*/ 1809615 h 4797152"/>
                <a:gd name="connsiteX89" fmla="*/ 189208 w 4295800"/>
                <a:gd name="connsiteY89" fmla="*/ 1755925 h 4797152"/>
                <a:gd name="connsiteX90" fmla="*/ 213849 w 4295800"/>
                <a:gd name="connsiteY90" fmla="*/ 1702236 h 4797152"/>
                <a:gd name="connsiteX91" fmla="*/ 239369 w 4295800"/>
                <a:gd name="connsiteY91" fmla="*/ 1650306 h 4797152"/>
                <a:gd name="connsiteX92" fmla="*/ 266651 w 4295800"/>
                <a:gd name="connsiteY92" fmla="*/ 1599257 h 4797152"/>
                <a:gd name="connsiteX93" fmla="*/ 293052 w 4295800"/>
                <a:gd name="connsiteY93" fmla="*/ 1548207 h 4797152"/>
                <a:gd name="connsiteX94" fmla="*/ 322973 w 4295800"/>
                <a:gd name="connsiteY94" fmla="*/ 1496277 h 4797152"/>
                <a:gd name="connsiteX95" fmla="*/ 352014 w 4295800"/>
                <a:gd name="connsiteY95" fmla="*/ 1445228 h 4797152"/>
                <a:gd name="connsiteX96" fmla="*/ 382815 w 4295800"/>
                <a:gd name="connsiteY96" fmla="*/ 1395059 h 4797152"/>
                <a:gd name="connsiteX97" fmla="*/ 395136 w 4295800"/>
                <a:gd name="connsiteY97" fmla="*/ 1382736 h 4797152"/>
                <a:gd name="connsiteX98" fmla="*/ 411856 w 4295800"/>
                <a:gd name="connsiteY98" fmla="*/ 1375695 h 4797152"/>
                <a:gd name="connsiteX99" fmla="*/ 429457 w 4295800"/>
                <a:gd name="connsiteY99" fmla="*/ 1376575 h 4797152"/>
                <a:gd name="connsiteX100" fmla="*/ 982998 w 4295800"/>
                <a:gd name="connsiteY100" fmla="*/ 1529724 h 4797152"/>
                <a:gd name="connsiteX101" fmla="*/ 1018199 w 4295800"/>
                <a:gd name="connsiteY101" fmla="*/ 1483075 h 4797152"/>
                <a:gd name="connsiteX102" fmla="*/ 1053401 w 4295800"/>
                <a:gd name="connsiteY102" fmla="*/ 1438187 h 4797152"/>
                <a:gd name="connsiteX103" fmla="*/ 1091242 w 4295800"/>
                <a:gd name="connsiteY103" fmla="*/ 1392418 h 4797152"/>
                <a:gd name="connsiteX104" fmla="*/ 1129084 w 4295800"/>
                <a:gd name="connsiteY104" fmla="*/ 1348410 h 4797152"/>
                <a:gd name="connsiteX105" fmla="*/ 1171325 w 4295800"/>
                <a:gd name="connsiteY105" fmla="*/ 1306162 h 4797152"/>
                <a:gd name="connsiteX106" fmla="*/ 1210047 w 4295800"/>
                <a:gd name="connsiteY106" fmla="*/ 1263034 h 4797152"/>
                <a:gd name="connsiteX107" fmla="*/ 1250528 w 4295800"/>
                <a:gd name="connsiteY107" fmla="*/ 1222547 h 4797152"/>
                <a:gd name="connsiteX108" fmla="*/ 1292770 w 4295800"/>
                <a:gd name="connsiteY108" fmla="*/ 1182059 h 4797152"/>
                <a:gd name="connsiteX109" fmla="*/ 1336772 w 4295800"/>
                <a:gd name="connsiteY109" fmla="*/ 1141572 h 4797152"/>
                <a:gd name="connsiteX110" fmla="*/ 1380773 w 4295800"/>
                <a:gd name="connsiteY110" fmla="*/ 1104605 h 4797152"/>
                <a:gd name="connsiteX111" fmla="*/ 1425655 w 4295800"/>
                <a:gd name="connsiteY111" fmla="*/ 1066758 h 4797152"/>
                <a:gd name="connsiteX112" fmla="*/ 1472297 w 4295800"/>
                <a:gd name="connsiteY112" fmla="*/ 1029791 h 4797152"/>
                <a:gd name="connsiteX113" fmla="*/ 1518939 w 4295800"/>
                <a:gd name="connsiteY113" fmla="*/ 993704 h 4797152"/>
                <a:gd name="connsiteX114" fmla="*/ 1564700 w 4295800"/>
                <a:gd name="connsiteY114" fmla="*/ 959378 h 4797152"/>
                <a:gd name="connsiteX115" fmla="*/ 1411574 w 4295800"/>
                <a:gd name="connsiteY115" fmla="*/ 423359 h 4797152"/>
                <a:gd name="connsiteX116" fmla="*/ 1410694 w 4295800"/>
                <a:gd name="connsiteY116" fmla="*/ 404875 h 4797152"/>
                <a:gd name="connsiteX117" fmla="*/ 1415975 w 4295800"/>
                <a:gd name="connsiteY117" fmla="*/ 388152 h 4797152"/>
                <a:gd name="connsiteX118" fmla="*/ 1430055 w 4295800"/>
                <a:gd name="connsiteY118" fmla="*/ 376710 h 4797152"/>
                <a:gd name="connsiteX119" fmla="*/ 1479337 w 4295800"/>
                <a:gd name="connsiteY119" fmla="*/ 346784 h 4797152"/>
                <a:gd name="connsiteX120" fmla="*/ 1531259 w 4295800"/>
                <a:gd name="connsiteY120" fmla="*/ 318619 h 4797152"/>
                <a:gd name="connsiteX121" fmla="*/ 1581421 w 4295800"/>
                <a:gd name="connsiteY121" fmla="*/ 290454 h 4797152"/>
                <a:gd name="connsiteX122" fmla="*/ 1632463 w 4295800"/>
                <a:gd name="connsiteY122" fmla="*/ 263169 h 4797152"/>
                <a:gd name="connsiteX123" fmla="*/ 1684385 w 4295800"/>
                <a:gd name="connsiteY123" fmla="*/ 237644 h 4797152"/>
                <a:gd name="connsiteX124" fmla="*/ 1738947 w 4295800"/>
                <a:gd name="connsiteY124" fmla="*/ 212119 h 4797152"/>
                <a:gd name="connsiteX125" fmla="*/ 1791749 w 4295800"/>
                <a:gd name="connsiteY125" fmla="*/ 188355 h 4797152"/>
                <a:gd name="connsiteX126" fmla="*/ 1846311 w 4295800"/>
                <a:gd name="connsiteY126" fmla="*/ 165471 h 4797152"/>
                <a:gd name="connsiteX127" fmla="*/ 1899994 w 4295800"/>
                <a:gd name="connsiteY127" fmla="*/ 141706 h 4797152"/>
                <a:gd name="connsiteX128" fmla="*/ 1954556 w 4295800"/>
                <a:gd name="connsiteY128" fmla="*/ 122343 h 4797152"/>
                <a:gd name="connsiteX129" fmla="*/ 2011758 w 4295800"/>
                <a:gd name="connsiteY129" fmla="*/ 101219 h 4797152"/>
                <a:gd name="connsiteX130" fmla="*/ 2065440 w 4295800"/>
                <a:gd name="connsiteY130" fmla="*/ 81856 h 4797152"/>
                <a:gd name="connsiteX131" fmla="*/ 2121762 w 4295800"/>
                <a:gd name="connsiteY131" fmla="*/ 61612 h 4797152"/>
                <a:gd name="connsiteX132" fmla="*/ 2179844 w 4295800"/>
                <a:gd name="connsiteY132" fmla="*/ 46649 h 4797152"/>
                <a:gd name="connsiteX133" fmla="*/ 2238806 w 4295800"/>
                <a:gd name="connsiteY133" fmla="*/ 29926 h 4797152"/>
                <a:gd name="connsiteX134" fmla="*/ 2296889 w 4295800"/>
                <a:gd name="connsiteY134" fmla="*/ 14963 h 479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295800" h="4797152">
                  <a:moveTo>
                    <a:pt x="2352331" y="0"/>
                  </a:moveTo>
                  <a:lnTo>
                    <a:pt x="2371692" y="0"/>
                  </a:lnTo>
                  <a:lnTo>
                    <a:pt x="2386652" y="5281"/>
                  </a:lnTo>
                  <a:lnTo>
                    <a:pt x="2398973" y="20244"/>
                  </a:lnTo>
                  <a:lnTo>
                    <a:pt x="2679704" y="507854"/>
                  </a:lnTo>
                  <a:lnTo>
                    <a:pt x="2745706" y="497292"/>
                  </a:lnTo>
                  <a:lnTo>
                    <a:pt x="2814349" y="490251"/>
                  </a:lnTo>
                  <a:lnTo>
                    <a:pt x="2883872" y="484090"/>
                  </a:lnTo>
                  <a:lnTo>
                    <a:pt x="2952514" y="477929"/>
                  </a:lnTo>
                  <a:lnTo>
                    <a:pt x="3022037" y="475288"/>
                  </a:lnTo>
                  <a:lnTo>
                    <a:pt x="3092440" y="474408"/>
                  </a:lnTo>
                  <a:lnTo>
                    <a:pt x="3161082" y="475288"/>
                  </a:lnTo>
                  <a:lnTo>
                    <a:pt x="3230605" y="477929"/>
                  </a:lnTo>
                  <a:lnTo>
                    <a:pt x="3300128" y="484090"/>
                  </a:lnTo>
                  <a:lnTo>
                    <a:pt x="3369650" y="490251"/>
                  </a:lnTo>
                  <a:lnTo>
                    <a:pt x="3438293" y="497292"/>
                  </a:lnTo>
                  <a:lnTo>
                    <a:pt x="3504296" y="507854"/>
                  </a:lnTo>
                  <a:lnTo>
                    <a:pt x="3783266" y="22004"/>
                  </a:lnTo>
                  <a:lnTo>
                    <a:pt x="3796467" y="7922"/>
                  </a:lnTo>
                  <a:lnTo>
                    <a:pt x="3812307" y="880"/>
                  </a:lnTo>
                  <a:lnTo>
                    <a:pt x="3829028" y="2641"/>
                  </a:lnTo>
                  <a:lnTo>
                    <a:pt x="3886230" y="14963"/>
                  </a:lnTo>
                  <a:lnTo>
                    <a:pt x="3943432" y="30806"/>
                  </a:lnTo>
                  <a:lnTo>
                    <a:pt x="4000635" y="46649"/>
                  </a:lnTo>
                  <a:lnTo>
                    <a:pt x="4055197" y="61612"/>
                  </a:lnTo>
                  <a:lnTo>
                    <a:pt x="4110639" y="80975"/>
                  </a:lnTo>
                  <a:lnTo>
                    <a:pt x="4167841" y="100339"/>
                  </a:lnTo>
                  <a:lnTo>
                    <a:pt x="4221523" y="118822"/>
                  </a:lnTo>
                  <a:lnTo>
                    <a:pt x="4277846" y="139946"/>
                  </a:lnTo>
                  <a:lnTo>
                    <a:pt x="4295800" y="147072"/>
                  </a:lnTo>
                  <a:lnTo>
                    <a:pt x="4295800" y="4797152"/>
                  </a:lnTo>
                  <a:lnTo>
                    <a:pt x="1228791" y="4797152"/>
                  </a:lnTo>
                  <a:lnTo>
                    <a:pt x="1210047" y="4778405"/>
                  </a:lnTo>
                  <a:lnTo>
                    <a:pt x="1167805" y="4736158"/>
                  </a:lnTo>
                  <a:lnTo>
                    <a:pt x="1129084" y="4693030"/>
                  </a:lnTo>
                  <a:lnTo>
                    <a:pt x="1091242" y="4648141"/>
                  </a:lnTo>
                  <a:lnTo>
                    <a:pt x="1053401" y="4605013"/>
                  </a:lnTo>
                  <a:lnTo>
                    <a:pt x="1018199" y="4558365"/>
                  </a:lnTo>
                  <a:lnTo>
                    <a:pt x="982998" y="4511716"/>
                  </a:lnTo>
                  <a:lnTo>
                    <a:pt x="432097" y="4663104"/>
                  </a:lnTo>
                  <a:lnTo>
                    <a:pt x="412736" y="4664864"/>
                  </a:lnTo>
                  <a:lnTo>
                    <a:pt x="396896" y="4658703"/>
                  </a:lnTo>
                  <a:lnTo>
                    <a:pt x="383695" y="4645501"/>
                  </a:lnTo>
                  <a:lnTo>
                    <a:pt x="352894" y="4596212"/>
                  </a:lnTo>
                  <a:lnTo>
                    <a:pt x="324733" y="4546923"/>
                  </a:lnTo>
                  <a:lnTo>
                    <a:pt x="294812" y="4496753"/>
                  </a:lnTo>
                  <a:lnTo>
                    <a:pt x="269291" y="4446584"/>
                  </a:lnTo>
                  <a:lnTo>
                    <a:pt x="242890" y="4395535"/>
                  </a:lnTo>
                  <a:lnTo>
                    <a:pt x="216489" y="4343605"/>
                  </a:lnTo>
                  <a:lnTo>
                    <a:pt x="190968" y="4291675"/>
                  </a:lnTo>
                  <a:lnTo>
                    <a:pt x="168967" y="4238865"/>
                  </a:lnTo>
                  <a:lnTo>
                    <a:pt x="146086" y="4185175"/>
                  </a:lnTo>
                  <a:lnTo>
                    <a:pt x="123205" y="4131485"/>
                  </a:lnTo>
                  <a:lnTo>
                    <a:pt x="101204" y="4077796"/>
                  </a:lnTo>
                  <a:lnTo>
                    <a:pt x="82723" y="4022345"/>
                  </a:lnTo>
                  <a:lnTo>
                    <a:pt x="65123" y="3967775"/>
                  </a:lnTo>
                  <a:lnTo>
                    <a:pt x="46642" y="3912325"/>
                  </a:lnTo>
                  <a:lnTo>
                    <a:pt x="29041" y="3855994"/>
                  </a:lnTo>
                  <a:lnTo>
                    <a:pt x="14961" y="3799664"/>
                  </a:lnTo>
                  <a:lnTo>
                    <a:pt x="0" y="3744214"/>
                  </a:lnTo>
                  <a:lnTo>
                    <a:pt x="0" y="3726610"/>
                  </a:lnTo>
                  <a:lnTo>
                    <a:pt x="7041" y="3710768"/>
                  </a:lnTo>
                  <a:lnTo>
                    <a:pt x="19361" y="3697565"/>
                  </a:lnTo>
                  <a:lnTo>
                    <a:pt x="518340" y="3425595"/>
                  </a:lnTo>
                  <a:lnTo>
                    <a:pt x="509540" y="3358702"/>
                  </a:lnTo>
                  <a:lnTo>
                    <a:pt x="501619" y="3291810"/>
                  </a:lnTo>
                  <a:lnTo>
                    <a:pt x="493699" y="3224918"/>
                  </a:lnTo>
                  <a:lnTo>
                    <a:pt x="490179" y="3157145"/>
                  </a:lnTo>
                  <a:lnTo>
                    <a:pt x="486659" y="3089372"/>
                  </a:lnTo>
                  <a:lnTo>
                    <a:pt x="485779" y="3021600"/>
                  </a:lnTo>
                  <a:lnTo>
                    <a:pt x="486659" y="2952067"/>
                  </a:lnTo>
                  <a:lnTo>
                    <a:pt x="490179" y="2883414"/>
                  </a:lnTo>
                  <a:lnTo>
                    <a:pt x="493699" y="2816522"/>
                  </a:lnTo>
                  <a:lnTo>
                    <a:pt x="501619" y="2748749"/>
                  </a:lnTo>
                  <a:lnTo>
                    <a:pt x="509540" y="2681857"/>
                  </a:lnTo>
                  <a:lnTo>
                    <a:pt x="518340" y="2616725"/>
                  </a:lnTo>
                  <a:lnTo>
                    <a:pt x="22881" y="2343874"/>
                  </a:lnTo>
                  <a:lnTo>
                    <a:pt x="7921" y="2331552"/>
                  </a:lnTo>
                  <a:lnTo>
                    <a:pt x="880" y="2318350"/>
                  </a:lnTo>
                  <a:lnTo>
                    <a:pt x="880" y="2299866"/>
                  </a:lnTo>
                  <a:lnTo>
                    <a:pt x="15841" y="2243536"/>
                  </a:lnTo>
                  <a:lnTo>
                    <a:pt x="29041" y="2188085"/>
                  </a:lnTo>
                  <a:lnTo>
                    <a:pt x="47522" y="2133515"/>
                  </a:lnTo>
                  <a:lnTo>
                    <a:pt x="65123" y="2079826"/>
                  </a:lnTo>
                  <a:lnTo>
                    <a:pt x="82723" y="2023495"/>
                  </a:lnTo>
                  <a:lnTo>
                    <a:pt x="101204" y="1969805"/>
                  </a:lnTo>
                  <a:lnTo>
                    <a:pt x="121445" y="1916115"/>
                  </a:lnTo>
                  <a:lnTo>
                    <a:pt x="143446" y="1862425"/>
                  </a:lnTo>
                  <a:lnTo>
                    <a:pt x="166327" y="1809615"/>
                  </a:lnTo>
                  <a:lnTo>
                    <a:pt x="189208" y="1755925"/>
                  </a:lnTo>
                  <a:lnTo>
                    <a:pt x="213849" y="1702236"/>
                  </a:lnTo>
                  <a:lnTo>
                    <a:pt x="239369" y="1650306"/>
                  </a:lnTo>
                  <a:lnTo>
                    <a:pt x="266651" y="1599257"/>
                  </a:lnTo>
                  <a:lnTo>
                    <a:pt x="293052" y="1548207"/>
                  </a:lnTo>
                  <a:lnTo>
                    <a:pt x="322973" y="1496277"/>
                  </a:lnTo>
                  <a:lnTo>
                    <a:pt x="352014" y="1445228"/>
                  </a:lnTo>
                  <a:lnTo>
                    <a:pt x="382815" y="1395059"/>
                  </a:lnTo>
                  <a:lnTo>
                    <a:pt x="395136" y="1382736"/>
                  </a:lnTo>
                  <a:lnTo>
                    <a:pt x="411856" y="1375695"/>
                  </a:lnTo>
                  <a:lnTo>
                    <a:pt x="429457" y="1376575"/>
                  </a:lnTo>
                  <a:lnTo>
                    <a:pt x="982998" y="1529724"/>
                  </a:lnTo>
                  <a:lnTo>
                    <a:pt x="1018199" y="1483075"/>
                  </a:lnTo>
                  <a:lnTo>
                    <a:pt x="1053401" y="1438187"/>
                  </a:lnTo>
                  <a:lnTo>
                    <a:pt x="1091242" y="1392418"/>
                  </a:lnTo>
                  <a:lnTo>
                    <a:pt x="1129084" y="1348410"/>
                  </a:lnTo>
                  <a:lnTo>
                    <a:pt x="1171325" y="1306162"/>
                  </a:lnTo>
                  <a:lnTo>
                    <a:pt x="1210047" y="1263034"/>
                  </a:lnTo>
                  <a:lnTo>
                    <a:pt x="1250528" y="1222547"/>
                  </a:lnTo>
                  <a:lnTo>
                    <a:pt x="1292770" y="1182059"/>
                  </a:lnTo>
                  <a:lnTo>
                    <a:pt x="1336772" y="1141572"/>
                  </a:lnTo>
                  <a:lnTo>
                    <a:pt x="1380773" y="1104605"/>
                  </a:lnTo>
                  <a:lnTo>
                    <a:pt x="1425655" y="1066758"/>
                  </a:lnTo>
                  <a:lnTo>
                    <a:pt x="1472297" y="1029791"/>
                  </a:lnTo>
                  <a:lnTo>
                    <a:pt x="1518939" y="993704"/>
                  </a:lnTo>
                  <a:lnTo>
                    <a:pt x="1564700" y="959378"/>
                  </a:lnTo>
                  <a:lnTo>
                    <a:pt x="1411574" y="423359"/>
                  </a:lnTo>
                  <a:lnTo>
                    <a:pt x="1410694" y="404875"/>
                  </a:lnTo>
                  <a:lnTo>
                    <a:pt x="1415975" y="388152"/>
                  </a:lnTo>
                  <a:lnTo>
                    <a:pt x="1430055" y="376710"/>
                  </a:lnTo>
                  <a:lnTo>
                    <a:pt x="1479337" y="346784"/>
                  </a:lnTo>
                  <a:lnTo>
                    <a:pt x="1531259" y="318619"/>
                  </a:lnTo>
                  <a:lnTo>
                    <a:pt x="1581421" y="290454"/>
                  </a:lnTo>
                  <a:lnTo>
                    <a:pt x="1632463" y="263169"/>
                  </a:lnTo>
                  <a:lnTo>
                    <a:pt x="1684385" y="237644"/>
                  </a:lnTo>
                  <a:lnTo>
                    <a:pt x="1738947" y="212119"/>
                  </a:lnTo>
                  <a:lnTo>
                    <a:pt x="1791749" y="188355"/>
                  </a:lnTo>
                  <a:lnTo>
                    <a:pt x="1846311" y="165471"/>
                  </a:lnTo>
                  <a:lnTo>
                    <a:pt x="1899994" y="141706"/>
                  </a:lnTo>
                  <a:lnTo>
                    <a:pt x="1954556" y="122343"/>
                  </a:lnTo>
                  <a:lnTo>
                    <a:pt x="2011758" y="101219"/>
                  </a:lnTo>
                  <a:lnTo>
                    <a:pt x="2065440" y="81856"/>
                  </a:lnTo>
                  <a:lnTo>
                    <a:pt x="2121762" y="61612"/>
                  </a:lnTo>
                  <a:lnTo>
                    <a:pt x="2179844" y="46649"/>
                  </a:lnTo>
                  <a:lnTo>
                    <a:pt x="2238806" y="29926"/>
                  </a:lnTo>
                  <a:lnTo>
                    <a:pt x="2296889" y="14963"/>
                  </a:lnTo>
                  <a:close/>
                </a:path>
              </a:pathLst>
            </a:custGeom>
            <a:solidFill>
              <a:schemeClr val="bg1"/>
            </a:solidFill>
            <a:ln w="28575">
              <a:solidFill>
                <a:schemeClr val="accent1">
                  <a:lumMod val="40000"/>
                  <a:lumOff val="60000"/>
                </a:schemeClr>
              </a:solidFill>
            </a:ln>
          </p:spPr>
          <p:txBody>
            <a:bodyPr rot="0" vert="horz" wrap="square" lIns="99521" tIns="49762" rIns="99521" bIns="49762" anchor="t" anchorCtr="0" upright="1">
              <a:noAutofit/>
            </a:bodyPr>
            <a:lstStyle/>
            <a:p>
              <a:endParaRPr lang="pt-BR" dirty="0"/>
            </a:p>
          </p:txBody>
        </p:sp>
        <p:sp>
          <p:nvSpPr>
            <p:cNvPr id="21" name="Forma Livre: Forma 20">
              <a:extLst>
                <a:ext uri="{FF2B5EF4-FFF2-40B4-BE49-F238E27FC236}">
                  <a16:creationId xmlns:a16="http://schemas.microsoft.com/office/drawing/2014/main" id="{16A4F5BD-B39B-4BBE-B68E-31B3077110B3}"/>
                </a:ext>
              </a:extLst>
            </p:cNvPr>
            <p:cNvSpPr>
              <a:spLocks/>
            </p:cNvSpPr>
            <p:nvPr userDrawn="1"/>
          </p:nvSpPr>
          <p:spPr bwMode="auto">
            <a:xfrm>
              <a:off x="9023514" y="3161770"/>
              <a:ext cx="3168486" cy="3696231"/>
            </a:xfrm>
            <a:custGeom>
              <a:avLst/>
              <a:gdLst>
                <a:gd name="connsiteX0" fmla="*/ 1966436 w 3168486"/>
                <a:gd name="connsiteY0" fmla="*/ 0 h 3696231"/>
                <a:gd name="connsiteX1" fmla="*/ 2019250 w 3168486"/>
                <a:gd name="connsiteY1" fmla="*/ 880 h 3696231"/>
                <a:gd name="connsiteX2" fmla="*/ 2073824 w 3168486"/>
                <a:gd name="connsiteY2" fmla="*/ 3520 h 3696231"/>
                <a:gd name="connsiteX3" fmla="*/ 2124877 w 3168486"/>
                <a:gd name="connsiteY3" fmla="*/ 6160 h 3696231"/>
                <a:gd name="connsiteX4" fmla="*/ 2179452 w 3168486"/>
                <a:gd name="connsiteY4" fmla="*/ 11441 h 3696231"/>
                <a:gd name="connsiteX5" fmla="*/ 2231385 w 3168486"/>
                <a:gd name="connsiteY5" fmla="*/ 17601 h 3696231"/>
                <a:gd name="connsiteX6" fmla="*/ 2282438 w 3168486"/>
                <a:gd name="connsiteY6" fmla="*/ 24641 h 3696231"/>
                <a:gd name="connsiteX7" fmla="*/ 2335252 w 3168486"/>
                <a:gd name="connsiteY7" fmla="*/ 35202 h 3696231"/>
                <a:gd name="connsiteX8" fmla="*/ 2386306 w 3168486"/>
                <a:gd name="connsiteY8" fmla="*/ 44002 h 3696231"/>
                <a:gd name="connsiteX9" fmla="*/ 2435599 w 3168486"/>
                <a:gd name="connsiteY9" fmla="*/ 55442 h 3696231"/>
                <a:gd name="connsiteX10" fmla="*/ 2487532 w 3168486"/>
                <a:gd name="connsiteY10" fmla="*/ 69523 h 3696231"/>
                <a:gd name="connsiteX11" fmla="*/ 2536825 w 3168486"/>
                <a:gd name="connsiteY11" fmla="*/ 82723 h 3696231"/>
                <a:gd name="connsiteX12" fmla="*/ 2586118 w 3168486"/>
                <a:gd name="connsiteY12" fmla="*/ 98564 h 3696231"/>
                <a:gd name="connsiteX13" fmla="*/ 2633651 w 3168486"/>
                <a:gd name="connsiteY13" fmla="*/ 116165 h 3696231"/>
                <a:gd name="connsiteX14" fmla="*/ 2682064 w 3168486"/>
                <a:gd name="connsiteY14" fmla="*/ 132885 h 3696231"/>
                <a:gd name="connsiteX15" fmla="*/ 2728716 w 3168486"/>
                <a:gd name="connsiteY15" fmla="*/ 151366 h 3696231"/>
                <a:gd name="connsiteX16" fmla="*/ 2776248 w 3168486"/>
                <a:gd name="connsiteY16" fmla="*/ 171607 h 3696231"/>
                <a:gd name="connsiteX17" fmla="*/ 2821140 w 3168486"/>
                <a:gd name="connsiteY17" fmla="*/ 192728 h 3696231"/>
                <a:gd name="connsiteX18" fmla="*/ 2867792 w 3168486"/>
                <a:gd name="connsiteY18" fmla="*/ 213849 h 3696231"/>
                <a:gd name="connsiteX19" fmla="*/ 2911804 w 3168486"/>
                <a:gd name="connsiteY19" fmla="*/ 238490 h 3696231"/>
                <a:gd name="connsiteX20" fmla="*/ 2956696 w 3168486"/>
                <a:gd name="connsiteY20" fmla="*/ 262251 h 3696231"/>
                <a:gd name="connsiteX21" fmla="*/ 2999827 w 3168486"/>
                <a:gd name="connsiteY21" fmla="*/ 288652 h 3696231"/>
                <a:gd name="connsiteX22" fmla="*/ 3042078 w 3168486"/>
                <a:gd name="connsiteY22" fmla="*/ 314173 h 3696231"/>
                <a:gd name="connsiteX23" fmla="*/ 3083449 w 3168486"/>
                <a:gd name="connsiteY23" fmla="*/ 343214 h 3696231"/>
                <a:gd name="connsiteX24" fmla="*/ 3123939 w 3168486"/>
                <a:gd name="connsiteY24" fmla="*/ 371375 h 3696231"/>
                <a:gd name="connsiteX25" fmla="*/ 3164430 w 3168486"/>
                <a:gd name="connsiteY25" fmla="*/ 400416 h 3696231"/>
                <a:gd name="connsiteX26" fmla="*/ 3168486 w 3168486"/>
                <a:gd name="connsiteY26" fmla="*/ 403642 h 3696231"/>
                <a:gd name="connsiteX27" fmla="*/ 3168486 w 3168486"/>
                <a:gd name="connsiteY27" fmla="*/ 3435073 h 3696231"/>
                <a:gd name="connsiteX28" fmla="*/ 3164430 w 3168486"/>
                <a:gd name="connsiteY28" fmla="*/ 3438298 h 3696231"/>
                <a:gd name="connsiteX29" fmla="*/ 3123939 w 3168486"/>
                <a:gd name="connsiteY29" fmla="*/ 3469099 h 3696231"/>
                <a:gd name="connsiteX30" fmla="*/ 3083449 w 3168486"/>
                <a:gd name="connsiteY30" fmla="*/ 3495500 h 3696231"/>
                <a:gd name="connsiteX31" fmla="*/ 3042078 w 3168486"/>
                <a:gd name="connsiteY31" fmla="*/ 3524542 h 3696231"/>
                <a:gd name="connsiteX32" fmla="*/ 2999827 w 3168486"/>
                <a:gd name="connsiteY32" fmla="*/ 3550063 h 3696231"/>
                <a:gd name="connsiteX33" fmla="*/ 2956696 w 3168486"/>
                <a:gd name="connsiteY33" fmla="*/ 3576464 h 3696231"/>
                <a:gd name="connsiteX34" fmla="*/ 2911804 w 3168486"/>
                <a:gd name="connsiteY34" fmla="*/ 3600225 h 3696231"/>
                <a:gd name="connsiteX35" fmla="*/ 2867792 w 3168486"/>
                <a:gd name="connsiteY35" fmla="*/ 3624866 h 3696231"/>
                <a:gd name="connsiteX36" fmla="*/ 2821140 w 3168486"/>
                <a:gd name="connsiteY36" fmla="*/ 3645986 h 3696231"/>
                <a:gd name="connsiteX37" fmla="*/ 2776248 w 3168486"/>
                <a:gd name="connsiteY37" fmla="*/ 3667987 h 3696231"/>
                <a:gd name="connsiteX38" fmla="*/ 2728716 w 3168486"/>
                <a:gd name="connsiteY38" fmla="*/ 3689108 h 3696231"/>
                <a:gd name="connsiteX39" fmla="*/ 2709836 w 3168486"/>
                <a:gd name="connsiteY39" fmla="*/ 3696231 h 3696231"/>
                <a:gd name="connsiteX40" fmla="*/ 1221631 w 3168486"/>
                <a:gd name="connsiteY40" fmla="*/ 3696231 h 3696231"/>
                <a:gd name="connsiteX41" fmla="*/ 1202395 w 3168486"/>
                <a:gd name="connsiteY41" fmla="*/ 3689108 h 3696231"/>
                <a:gd name="connsiteX42" fmla="*/ 1155743 w 3168486"/>
                <a:gd name="connsiteY42" fmla="*/ 3667987 h 3696231"/>
                <a:gd name="connsiteX43" fmla="*/ 1110851 w 3168486"/>
                <a:gd name="connsiteY43" fmla="*/ 3645986 h 3696231"/>
                <a:gd name="connsiteX44" fmla="*/ 1064199 w 3168486"/>
                <a:gd name="connsiteY44" fmla="*/ 3624866 h 3696231"/>
                <a:gd name="connsiteX45" fmla="*/ 1020188 w 3168486"/>
                <a:gd name="connsiteY45" fmla="*/ 3600225 h 3696231"/>
                <a:gd name="connsiteX46" fmla="*/ 975296 w 3168486"/>
                <a:gd name="connsiteY46" fmla="*/ 3576464 h 3696231"/>
                <a:gd name="connsiteX47" fmla="*/ 932164 w 3168486"/>
                <a:gd name="connsiteY47" fmla="*/ 3550063 h 3696231"/>
                <a:gd name="connsiteX48" fmla="*/ 889913 w 3168486"/>
                <a:gd name="connsiteY48" fmla="*/ 3524542 h 3696231"/>
                <a:gd name="connsiteX49" fmla="*/ 848543 w 3168486"/>
                <a:gd name="connsiteY49" fmla="*/ 3495500 h 3696231"/>
                <a:gd name="connsiteX50" fmla="*/ 808052 w 3168486"/>
                <a:gd name="connsiteY50" fmla="*/ 3469099 h 3696231"/>
                <a:gd name="connsiteX51" fmla="*/ 766681 w 3168486"/>
                <a:gd name="connsiteY51" fmla="*/ 3438298 h 3696231"/>
                <a:gd name="connsiteX52" fmla="*/ 727951 w 3168486"/>
                <a:gd name="connsiteY52" fmla="*/ 3407497 h 3696231"/>
                <a:gd name="connsiteX53" fmla="*/ 687460 w 3168486"/>
                <a:gd name="connsiteY53" fmla="*/ 3375816 h 3696231"/>
                <a:gd name="connsiteX54" fmla="*/ 650491 w 3168486"/>
                <a:gd name="connsiteY54" fmla="*/ 3344134 h 3696231"/>
                <a:gd name="connsiteX55" fmla="*/ 613521 w 3168486"/>
                <a:gd name="connsiteY55" fmla="*/ 3309813 h 3696231"/>
                <a:gd name="connsiteX56" fmla="*/ 578312 w 3168486"/>
                <a:gd name="connsiteY56" fmla="*/ 3275492 h 3696231"/>
                <a:gd name="connsiteX57" fmla="*/ 543102 w 3168486"/>
                <a:gd name="connsiteY57" fmla="*/ 3240290 h 3696231"/>
                <a:gd name="connsiteX58" fmla="*/ 508773 w 3168486"/>
                <a:gd name="connsiteY58" fmla="*/ 3205089 h 3696231"/>
                <a:gd name="connsiteX59" fmla="*/ 475325 w 3168486"/>
                <a:gd name="connsiteY59" fmla="*/ 3167247 h 3696231"/>
                <a:gd name="connsiteX60" fmla="*/ 443636 w 3168486"/>
                <a:gd name="connsiteY60" fmla="*/ 3130286 h 3696231"/>
                <a:gd name="connsiteX61" fmla="*/ 411948 w 3168486"/>
                <a:gd name="connsiteY61" fmla="*/ 3091564 h 3696231"/>
                <a:gd name="connsiteX62" fmla="*/ 381140 w 3168486"/>
                <a:gd name="connsiteY62" fmla="*/ 3051963 h 3696231"/>
                <a:gd name="connsiteX63" fmla="*/ 351212 w 3168486"/>
                <a:gd name="connsiteY63" fmla="*/ 3013241 h 3696231"/>
                <a:gd name="connsiteX64" fmla="*/ 323045 w 3168486"/>
                <a:gd name="connsiteY64" fmla="*/ 2970999 h 3696231"/>
                <a:gd name="connsiteX65" fmla="*/ 296638 w 3168486"/>
                <a:gd name="connsiteY65" fmla="*/ 2929638 h 3696231"/>
                <a:gd name="connsiteX66" fmla="*/ 269351 w 3168486"/>
                <a:gd name="connsiteY66" fmla="*/ 2886516 h 3696231"/>
                <a:gd name="connsiteX67" fmla="*/ 245584 w 3168486"/>
                <a:gd name="connsiteY67" fmla="*/ 2845154 h 3696231"/>
                <a:gd name="connsiteX68" fmla="*/ 220058 w 3168486"/>
                <a:gd name="connsiteY68" fmla="*/ 2801153 h 3696231"/>
                <a:gd name="connsiteX69" fmla="*/ 197172 w 3168486"/>
                <a:gd name="connsiteY69" fmla="*/ 2756271 h 3696231"/>
                <a:gd name="connsiteX70" fmla="*/ 174286 w 3168486"/>
                <a:gd name="connsiteY70" fmla="*/ 2710509 h 3696231"/>
                <a:gd name="connsiteX71" fmla="*/ 156681 w 3168486"/>
                <a:gd name="connsiteY71" fmla="*/ 2665627 h 3696231"/>
                <a:gd name="connsiteX72" fmla="*/ 135556 w 3168486"/>
                <a:gd name="connsiteY72" fmla="*/ 2618105 h 3696231"/>
                <a:gd name="connsiteX73" fmla="*/ 118831 w 3168486"/>
                <a:gd name="connsiteY73" fmla="*/ 2574103 h 3696231"/>
                <a:gd name="connsiteX74" fmla="*/ 101227 w 3168486"/>
                <a:gd name="connsiteY74" fmla="*/ 2525701 h 3696231"/>
                <a:gd name="connsiteX75" fmla="*/ 85382 w 3168486"/>
                <a:gd name="connsiteY75" fmla="*/ 2477300 h 3696231"/>
                <a:gd name="connsiteX76" fmla="*/ 70418 w 3168486"/>
                <a:gd name="connsiteY76" fmla="*/ 2428018 h 3696231"/>
                <a:gd name="connsiteX77" fmla="*/ 58095 w 3168486"/>
                <a:gd name="connsiteY77" fmla="*/ 2378736 h 3696231"/>
                <a:gd name="connsiteX78" fmla="*/ 46652 w 3168486"/>
                <a:gd name="connsiteY78" fmla="*/ 2330334 h 3696231"/>
                <a:gd name="connsiteX79" fmla="*/ 35209 w 3168486"/>
                <a:gd name="connsiteY79" fmla="*/ 2280172 h 3696231"/>
                <a:gd name="connsiteX80" fmla="*/ 26407 w 3168486"/>
                <a:gd name="connsiteY80" fmla="*/ 2229130 h 3696231"/>
                <a:gd name="connsiteX81" fmla="*/ 18485 w 3168486"/>
                <a:gd name="connsiteY81" fmla="*/ 2178088 h 3696231"/>
                <a:gd name="connsiteX82" fmla="*/ 12323 w 3168486"/>
                <a:gd name="connsiteY82" fmla="*/ 2127045 h 3696231"/>
                <a:gd name="connsiteX83" fmla="*/ 6162 w 3168486"/>
                <a:gd name="connsiteY83" fmla="*/ 2076003 h 3696231"/>
                <a:gd name="connsiteX84" fmla="*/ 4401 w 3168486"/>
                <a:gd name="connsiteY84" fmla="*/ 2024961 h 3696231"/>
                <a:gd name="connsiteX85" fmla="*/ 880 w 3168486"/>
                <a:gd name="connsiteY85" fmla="*/ 1972159 h 3696231"/>
                <a:gd name="connsiteX86" fmla="*/ 0 w 3168486"/>
                <a:gd name="connsiteY86" fmla="*/ 1920237 h 3696231"/>
                <a:gd name="connsiteX87" fmla="*/ 880 w 3168486"/>
                <a:gd name="connsiteY87" fmla="*/ 1866555 h 3696231"/>
                <a:gd name="connsiteX88" fmla="*/ 4401 w 3168486"/>
                <a:gd name="connsiteY88" fmla="*/ 1814633 h 3696231"/>
                <a:gd name="connsiteX89" fmla="*/ 6162 w 3168486"/>
                <a:gd name="connsiteY89" fmla="*/ 1762711 h 3696231"/>
                <a:gd name="connsiteX90" fmla="*/ 12323 w 3168486"/>
                <a:gd name="connsiteY90" fmla="*/ 1711669 h 3696231"/>
                <a:gd name="connsiteX91" fmla="*/ 18485 w 3168486"/>
                <a:gd name="connsiteY91" fmla="*/ 1660627 h 3696231"/>
                <a:gd name="connsiteX92" fmla="*/ 26407 w 3168486"/>
                <a:gd name="connsiteY92" fmla="*/ 1608705 h 3696231"/>
                <a:gd name="connsiteX93" fmla="*/ 35209 w 3168486"/>
                <a:gd name="connsiteY93" fmla="*/ 1558543 h 3696231"/>
                <a:gd name="connsiteX94" fmla="*/ 46652 w 3168486"/>
                <a:gd name="connsiteY94" fmla="*/ 1508381 h 3696231"/>
                <a:gd name="connsiteX95" fmla="*/ 58095 w 3168486"/>
                <a:gd name="connsiteY95" fmla="*/ 1459979 h 3696231"/>
                <a:gd name="connsiteX96" fmla="*/ 70418 w 3168486"/>
                <a:gd name="connsiteY96" fmla="*/ 1410697 h 3696231"/>
                <a:gd name="connsiteX97" fmla="*/ 85382 w 3168486"/>
                <a:gd name="connsiteY97" fmla="*/ 1361415 h 3696231"/>
                <a:gd name="connsiteX98" fmla="*/ 101227 w 3168486"/>
                <a:gd name="connsiteY98" fmla="*/ 1313893 h 3696231"/>
                <a:gd name="connsiteX99" fmla="*/ 118831 w 3168486"/>
                <a:gd name="connsiteY99" fmla="*/ 1268131 h 3696231"/>
                <a:gd name="connsiteX100" fmla="*/ 135556 w 3168486"/>
                <a:gd name="connsiteY100" fmla="*/ 1219729 h 3696231"/>
                <a:gd name="connsiteX101" fmla="*/ 156681 w 3168486"/>
                <a:gd name="connsiteY101" fmla="*/ 1173087 h 3696231"/>
                <a:gd name="connsiteX102" fmla="*/ 174286 w 3168486"/>
                <a:gd name="connsiteY102" fmla="*/ 1127325 h 3696231"/>
                <a:gd name="connsiteX103" fmla="*/ 197172 w 3168486"/>
                <a:gd name="connsiteY103" fmla="*/ 1083324 h 3696231"/>
                <a:gd name="connsiteX104" fmla="*/ 220058 w 3168486"/>
                <a:gd name="connsiteY104" fmla="*/ 1040202 h 3696231"/>
                <a:gd name="connsiteX105" fmla="*/ 245584 w 3168486"/>
                <a:gd name="connsiteY105" fmla="*/ 995320 h 3696231"/>
                <a:gd name="connsiteX106" fmla="*/ 269351 w 3168486"/>
                <a:gd name="connsiteY106" fmla="*/ 952198 h 3696231"/>
                <a:gd name="connsiteX107" fmla="*/ 296638 w 3168486"/>
                <a:gd name="connsiteY107" fmla="*/ 910837 h 3696231"/>
                <a:gd name="connsiteX108" fmla="*/ 323045 w 3168486"/>
                <a:gd name="connsiteY108" fmla="*/ 867715 h 3696231"/>
                <a:gd name="connsiteX109" fmla="*/ 351212 w 3168486"/>
                <a:gd name="connsiteY109" fmla="*/ 828113 h 3696231"/>
                <a:gd name="connsiteX110" fmla="*/ 381140 w 3168486"/>
                <a:gd name="connsiteY110" fmla="*/ 786752 h 3696231"/>
                <a:gd name="connsiteX111" fmla="*/ 411948 w 3168486"/>
                <a:gd name="connsiteY111" fmla="*/ 748030 h 3696231"/>
                <a:gd name="connsiteX112" fmla="*/ 443636 w 3168486"/>
                <a:gd name="connsiteY112" fmla="*/ 709309 h 3696231"/>
                <a:gd name="connsiteX113" fmla="*/ 475325 w 3168486"/>
                <a:gd name="connsiteY113" fmla="*/ 671467 h 3696231"/>
                <a:gd name="connsiteX114" fmla="*/ 508773 w 3168486"/>
                <a:gd name="connsiteY114" fmla="*/ 633626 h 3696231"/>
                <a:gd name="connsiteX115" fmla="*/ 543102 w 3168486"/>
                <a:gd name="connsiteY115" fmla="*/ 598424 h 3696231"/>
                <a:gd name="connsiteX116" fmla="*/ 578312 w 3168486"/>
                <a:gd name="connsiteY116" fmla="*/ 563223 h 3696231"/>
                <a:gd name="connsiteX117" fmla="*/ 613521 w 3168486"/>
                <a:gd name="connsiteY117" fmla="*/ 528901 h 3696231"/>
                <a:gd name="connsiteX118" fmla="*/ 650491 w 3168486"/>
                <a:gd name="connsiteY118" fmla="*/ 494580 h 3696231"/>
                <a:gd name="connsiteX119" fmla="*/ 687460 w 3168486"/>
                <a:gd name="connsiteY119" fmla="*/ 462899 h 3696231"/>
                <a:gd name="connsiteX120" fmla="*/ 727951 w 3168486"/>
                <a:gd name="connsiteY120" fmla="*/ 431217 h 3696231"/>
                <a:gd name="connsiteX121" fmla="*/ 766681 w 3168486"/>
                <a:gd name="connsiteY121" fmla="*/ 400416 h 3696231"/>
                <a:gd name="connsiteX122" fmla="*/ 808052 w 3168486"/>
                <a:gd name="connsiteY122" fmla="*/ 371375 h 3696231"/>
                <a:gd name="connsiteX123" fmla="*/ 848543 w 3168486"/>
                <a:gd name="connsiteY123" fmla="*/ 343214 h 3696231"/>
                <a:gd name="connsiteX124" fmla="*/ 889913 w 3168486"/>
                <a:gd name="connsiteY124" fmla="*/ 314173 h 3696231"/>
                <a:gd name="connsiteX125" fmla="*/ 932164 w 3168486"/>
                <a:gd name="connsiteY125" fmla="*/ 288652 h 3696231"/>
                <a:gd name="connsiteX126" fmla="*/ 975296 w 3168486"/>
                <a:gd name="connsiteY126" fmla="*/ 262251 h 3696231"/>
                <a:gd name="connsiteX127" fmla="*/ 1020188 w 3168486"/>
                <a:gd name="connsiteY127" fmla="*/ 238490 h 3696231"/>
                <a:gd name="connsiteX128" fmla="*/ 1064199 w 3168486"/>
                <a:gd name="connsiteY128" fmla="*/ 213849 h 3696231"/>
                <a:gd name="connsiteX129" fmla="*/ 1110851 w 3168486"/>
                <a:gd name="connsiteY129" fmla="*/ 192728 h 3696231"/>
                <a:gd name="connsiteX130" fmla="*/ 1155743 w 3168486"/>
                <a:gd name="connsiteY130" fmla="*/ 171607 h 3696231"/>
                <a:gd name="connsiteX131" fmla="*/ 1202395 w 3168486"/>
                <a:gd name="connsiteY131" fmla="*/ 151366 h 3696231"/>
                <a:gd name="connsiteX132" fmla="*/ 1249928 w 3168486"/>
                <a:gd name="connsiteY132" fmla="*/ 132885 h 3696231"/>
                <a:gd name="connsiteX133" fmla="*/ 1296580 w 3168486"/>
                <a:gd name="connsiteY133" fmla="*/ 116165 h 3696231"/>
                <a:gd name="connsiteX134" fmla="*/ 1345873 w 3168486"/>
                <a:gd name="connsiteY134" fmla="*/ 98564 h 3696231"/>
                <a:gd name="connsiteX135" fmla="*/ 1395166 w 3168486"/>
                <a:gd name="connsiteY135" fmla="*/ 82723 h 3696231"/>
                <a:gd name="connsiteX136" fmla="*/ 1444459 w 3168486"/>
                <a:gd name="connsiteY136" fmla="*/ 69523 h 3696231"/>
                <a:gd name="connsiteX137" fmla="*/ 1495512 w 3168486"/>
                <a:gd name="connsiteY137" fmla="*/ 55442 h 3696231"/>
                <a:gd name="connsiteX138" fmla="*/ 1545685 w 3168486"/>
                <a:gd name="connsiteY138" fmla="*/ 44002 h 3696231"/>
                <a:gd name="connsiteX139" fmla="*/ 1595858 w 3168486"/>
                <a:gd name="connsiteY139" fmla="*/ 35202 h 3696231"/>
                <a:gd name="connsiteX140" fmla="*/ 1649553 w 3168486"/>
                <a:gd name="connsiteY140" fmla="*/ 24641 h 3696231"/>
                <a:gd name="connsiteX141" fmla="*/ 1699726 w 3168486"/>
                <a:gd name="connsiteY141" fmla="*/ 17601 h 3696231"/>
                <a:gd name="connsiteX142" fmla="*/ 1752540 w 3168486"/>
                <a:gd name="connsiteY142" fmla="*/ 11441 h 3696231"/>
                <a:gd name="connsiteX143" fmla="*/ 1805354 w 3168486"/>
                <a:gd name="connsiteY143" fmla="*/ 6160 h 3696231"/>
                <a:gd name="connsiteX144" fmla="*/ 1858167 w 3168486"/>
                <a:gd name="connsiteY144" fmla="*/ 3520 h 3696231"/>
                <a:gd name="connsiteX145" fmla="*/ 1912742 w 3168486"/>
                <a:gd name="connsiteY145" fmla="*/ 880 h 369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3168486" h="3696231">
                  <a:moveTo>
                    <a:pt x="1966436" y="0"/>
                  </a:moveTo>
                  <a:lnTo>
                    <a:pt x="2019250" y="880"/>
                  </a:lnTo>
                  <a:lnTo>
                    <a:pt x="2073824" y="3520"/>
                  </a:lnTo>
                  <a:lnTo>
                    <a:pt x="2124877" y="6160"/>
                  </a:lnTo>
                  <a:lnTo>
                    <a:pt x="2179452" y="11441"/>
                  </a:lnTo>
                  <a:lnTo>
                    <a:pt x="2231385" y="17601"/>
                  </a:lnTo>
                  <a:lnTo>
                    <a:pt x="2282438" y="24641"/>
                  </a:lnTo>
                  <a:lnTo>
                    <a:pt x="2335252" y="35202"/>
                  </a:lnTo>
                  <a:lnTo>
                    <a:pt x="2386306" y="44002"/>
                  </a:lnTo>
                  <a:lnTo>
                    <a:pt x="2435599" y="55442"/>
                  </a:lnTo>
                  <a:lnTo>
                    <a:pt x="2487532" y="69523"/>
                  </a:lnTo>
                  <a:lnTo>
                    <a:pt x="2536825" y="82723"/>
                  </a:lnTo>
                  <a:lnTo>
                    <a:pt x="2586118" y="98564"/>
                  </a:lnTo>
                  <a:lnTo>
                    <a:pt x="2633651" y="116165"/>
                  </a:lnTo>
                  <a:lnTo>
                    <a:pt x="2682064" y="132885"/>
                  </a:lnTo>
                  <a:lnTo>
                    <a:pt x="2728716" y="151366"/>
                  </a:lnTo>
                  <a:lnTo>
                    <a:pt x="2776248" y="171607"/>
                  </a:lnTo>
                  <a:lnTo>
                    <a:pt x="2821140" y="192728"/>
                  </a:lnTo>
                  <a:lnTo>
                    <a:pt x="2867792" y="213849"/>
                  </a:lnTo>
                  <a:lnTo>
                    <a:pt x="2911804" y="238490"/>
                  </a:lnTo>
                  <a:lnTo>
                    <a:pt x="2956696" y="262251"/>
                  </a:lnTo>
                  <a:lnTo>
                    <a:pt x="2999827" y="288652"/>
                  </a:lnTo>
                  <a:lnTo>
                    <a:pt x="3042078" y="314173"/>
                  </a:lnTo>
                  <a:lnTo>
                    <a:pt x="3083449" y="343214"/>
                  </a:lnTo>
                  <a:lnTo>
                    <a:pt x="3123939" y="371375"/>
                  </a:lnTo>
                  <a:lnTo>
                    <a:pt x="3164430" y="400416"/>
                  </a:lnTo>
                  <a:lnTo>
                    <a:pt x="3168486" y="403642"/>
                  </a:lnTo>
                  <a:lnTo>
                    <a:pt x="3168486" y="3435073"/>
                  </a:lnTo>
                  <a:lnTo>
                    <a:pt x="3164430" y="3438298"/>
                  </a:lnTo>
                  <a:lnTo>
                    <a:pt x="3123939" y="3469099"/>
                  </a:lnTo>
                  <a:lnTo>
                    <a:pt x="3083449" y="3495500"/>
                  </a:lnTo>
                  <a:lnTo>
                    <a:pt x="3042078" y="3524542"/>
                  </a:lnTo>
                  <a:lnTo>
                    <a:pt x="2999827" y="3550063"/>
                  </a:lnTo>
                  <a:lnTo>
                    <a:pt x="2956696" y="3576464"/>
                  </a:lnTo>
                  <a:lnTo>
                    <a:pt x="2911804" y="3600225"/>
                  </a:lnTo>
                  <a:lnTo>
                    <a:pt x="2867792" y="3624866"/>
                  </a:lnTo>
                  <a:lnTo>
                    <a:pt x="2821140" y="3645986"/>
                  </a:lnTo>
                  <a:lnTo>
                    <a:pt x="2776248" y="3667987"/>
                  </a:lnTo>
                  <a:lnTo>
                    <a:pt x="2728716" y="3689108"/>
                  </a:lnTo>
                  <a:lnTo>
                    <a:pt x="2709836" y="3696231"/>
                  </a:lnTo>
                  <a:lnTo>
                    <a:pt x="1221631" y="3696231"/>
                  </a:lnTo>
                  <a:lnTo>
                    <a:pt x="1202395" y="3689108"/>
                  </a:lnTo>
                  <a:lnTo>
                    <a:pt x="1155743" y="3667987"/>
                  </a:lnTo>
                  <a:lnTo>
                    <a:pt x="1110851" y="3645986"/>
                  </a:lnTo>
                  <a:lnTo>
                    <a:pt x="1064199" y="3624866"/>
                  </a:lnTo>
                  <a:lnTo>
                    <a:pt x="1020188" y="3600225"/>
                  </a:lnTo>
                  <a:lnTo>
                    <a:pt x="975296" y="3576464"/>
                  </a:lnTo>
                  <a:lnTo>
                    <a:pt x="932164" y="3550063"/>
                  </a:lnTo>
                  <a:lnTo>
                    <a:pt x="889913" y="3524542"/>
                  </a:lnTo>
                  <a:lnTo>
                    <a:pt x="848543" y="3495500"/>
                  </a:lnTo>
                  <a:lnTo>
                    <a:pt x="808052" y="3469099"/>
                  </a:lnTo>
                  <a:lnTo>
                    <a:pt x="766681" y="3438298"/>
                  </a:lnTo>
                  <a:lnTo>
                    <a:pt x="727951" y="3407497"/>
                  </a:lnTo>
                  <a:lnTo>
                    <a:pt x="687460" y="3375816"/>
                  </a:lnTo>
                  <a:lnTo>
                    <a:pt x="650491" y="3344134"/>
                  </a:lnTo>
                  <a:lnTo>
                    <a:pt x="613521" y="3309813"/>
                  </a:lnTo>
                  <a:lnTo>
                    <a:pt x="578312" y="3275492"/>
                  </a:lnTo>
                  <a:lnTo>
                    <a:pt x="543102" y="3240290"/>
                  </a:lnTo>
                  <a:lnTo>
                    <a:pt x="508773" y="3205089"/>
                  </a:lnTo>
                  <a:lnTo>
                    <a:pt x="475325" y="3167247"/>
                  </a:lnTo>
                  <a:lnTo>
                    <a:pt x="443636" y="3130286"/>
                  </a:lnTo>
                  <a:lnTo>
                    <a:pt x="411948" y="3091564"/>
                  </a:lnTo>
                  <a:lnTo>
                    <a:pt x="381140" y="3051963"/>
                  </a:lnTo>
                  <a:lnTo>
                    <a:pt x="351212" y="3013241"/>
                  </a:lnTo>
                  <a:lnTo>
                    <a:pt x="323045" y="2970999"/>
                  </a:lnTo>
                  <a:lnTo>
                    <a:pt x="296638" y="2929638"/>
                  </a:lnTo>
                  <a:lnTo>
                    <a:pt x="269351" y="2886516"/>
                  </a:lnTo>
                  <a:lnTo>
                    <a:pt x="245584" y="2845154"/>
                  </a:lnTo>
                  <a:lnTo>
                    <a:pt x="220058" y="2801153"/>
                  </a:lnTo>
                  <a:lnTo>
                    <a:pt x="197172" y="2756271"/>
                  </a:lnTo>
                  <a:lnTo>
                    <a:pt x="174286" y="2710509"/>
                  </a:lnTo>
                  <a:lnTo>
                    <a:pt x="156681" y="2665627"/>
                  </a:lnTo>
                  <a:lnTo>
                    <a:pt x="135556" y="2618105"/>
                  </a:lnTo>
                  <a:lnTo>
                    <a:pt x="118831" y="2574103"/>
                  </a:lnTo>
                  <a:lnTo>
                    <a:pt x="101227" y="2525701"/>
                  </a:lnTo>
                  <a:lnTo>
                    <a:pt x="85382" y="2477300"/>
                  </a:lnTo>
                  <a:lnTo>
                    <a:pt x="70418" y="2428018"/>
                  </a:lnTo>
                  <a:lnTo>
                    <a:pt x="58095" y="2378736"/>
                  </a:lnTo>
                  <a:lnTo>
                    <a:pt x="46652" y="2330334"/>
                  </a:lnTo>
                  <a:lnTo>
                    <a:pt x="35209" y="2280172"/>
                  </a:lnTo>
                  <a:lnTo>
                    <a:pt x="26407" y="2229130"/>
                  </a:lnTo>
                  <a:lnTo>
                    <a:pt x="18485" y="2178088"/>
                  </a:lnTo>
                  <a:lnTo>
                    <a:pt x="12323" y="2127045"/>
                  </a:lnTo>
                  <a:lnTo>
                    <a:pt x="6162" y="2076003"/>
                  </a:lnTo>
                  <a:lnTo>
                    <a:pt x="4401" y="2024961"/>
                  </a:lnTo>
                  <a:lnTo>
                    <a:pt x="880" y="1972159"/>
                  </a:lnTo>
                  <a:lnTo>
                    <a:pt x="0" y="1920237"/>
                  </a:lnTo>
                  <a:lnTo>
                    <a:pt x="880" y="1866555"/>
                  </a:lnTo>
                  <a:lnTo>
                    <a:pt x="4401" y="1814633"/>
                  </a:lnTo>
                  <a:lnTo>
                    <a:pt x="6162" y="1762711"/>
                  </a:lnTo>
                  <a:lnTo>
                    <a:pt x="12323" y="1711669"/>
                  </a:lnTo>
                  <a:lnTo>
                    <a:pt x="18485" y="1660627"/>
                  </a:lnTo>
                  <a:lnTo>
                    <a:pt x="26407" y="1608705"/>
                  </a:lnTo>
                  <a:lnTo>
                    <a:pt x="35209" y="1558543"/>
                  </a:lnTo>
                  <a:lnTo>
                    <a:pt x="46652" y="1508381"/>
                  </a:lnTo>
                  <a:lnTo>
                    <a:pt x="58095" y="1459979"/>
                  </a:lnTo>
                  <a:lnTo>
                    <a:pt x="70418" y="1410697"/>
                  </a:lnTo>
                  <a:lnTo>
                    <a:pt x="85382" y="1361415"/>
                  </a:lnTo>
                  <a:lnTo>
                    <a:pt x="101227" y="1313893"/>
                  </a:lnTo>
                  <a:lnTo>
                    <a:pt x="118831" y="1268131"/>
                  </a:lnTo>
                  <a:lnTo>
                    <a:pt x="135556" y="1219729"/>
                  </a:lnTo>
                  <a:lnTo>
                    <a:pt x="156681" y="1173087"/>
                  </a:lnTo>
                  <a:lnTo>
                    <a:pt x="174286" y="1127325"/>
                  </a:lnTo>
                  <a:lnTo>
                    <a:pt x="197172" y="1083324"/>
                  </a:lnTo>
                  <a:lnTo>
                    <a:pt x="220058" y="1040202"/>
                  </a:lnTo>
                  <a:lnTo>
                    <a:pt x="245584" y="995320"/>
                  </a:lnTo>
                  <a:lnTo>
                    <a:pt x="269351" y="952198"/>
                  </a:lnTo>
                  <a:lnTo>
                    <a:pt x="296638" y="910837"/>
                  </a:lnTo>
                  <a:lnTo>
                    <a:pt x="323045" y="867715"/>
                  </a:lnTo>
                  <a:lnTo>
                    <a:pt x="351212" y="828113"/>
                  </a:lnTo>
                  <a:lnTo>
                    <a:pt x="381140" y="786752"/>
                  </a:lnTo>
                  <a:lnTo>
                    <a:pt x="411948" y="748030"/>
                  </a:lnTo>
                  <a:lnTo>
                    <a:pt x="443636" y="709309"/>
                  </a:lnTo>
                  <a:lnTo>
                    <a:pt x="475325" y="671467"/>
                  </a:lnTo>
                  <a:lnTo>
                    <a:pt x="508773" y="633626"/>
                  </a:lnTo>
                  <a:lnTo>
                    <a:pt x="543102" y="598424"/>
                  </a:lnTo>
                  <a:lnTo>
                    <a:pt x="578312" y="563223"/>
                  </a:lnTo>
                  <a:lnTo>
                    <a:pt x="613521" y="528901"/>
                  </a:lnTo>
                  <a:lnTo>
                    <a:pt x="650491" y="494580"/>
                  </a:lnTo>
                  <a:lnTo>
                    <a:pt x="687460" y="462899"/>
                  </a:lnTo>
                  <a:lnTo>
                    <a:pt x="727951" y="431217"/>
                  </a:lnTo>
                  <a:lnTo>
                    <a:pt x="766681" y="400416"/>
                  </a:lnTo>
                  <a:lnTo>
                    <a:pt x="808052" y="371375"/>
                  </a:lnTo>
                  <a:lnTo>
                    <a:pt x="848543" y="343214"/>
                  </a:lnTo>
                  <a:lnTo>
                    <a:pt x="889913" y="314173"/>
                  </a:lnTo>
                  <a:lnTo>
                    <a:pt x="932164" y="288652"/>
                  </a:lnTo>
                  <a:lnTo>
                    <a:pt x="975296" y="262251"/>
                  </a:lnTo>
                  <a:lnTo>
                    <a:pt x="1020188" y="238490"/>
                  </a:lnTo>
                  <a:lnTo>
                    <a:pt x="1064199" y="213849"/>
                  </a:lnTo>
                  <a:lnTo>
                    <a:pt x="1110851" y="192728"/>
                  </a:lnTo>
                  <a:lnTo>
                    <a:pt x="1155743" y="171607"/>
                  </a:lnTo>
                  <a:lnTo>
                    <a:pt x="1202395" y="151366"/>
                  </a:lnTo>
                  <a:lnTo>
                    <a:pt x="1249928" y="132885"/>
                  </a:lnTo>
                  <a:lnTo>
                    <a:pt x="1296580" y="116165"/>
                  </a:lnTo>
                  <a:lnTo>
                    <a:pt x="1345873" y="98564"/>
                  </a:lnTo>
                  <a:lnTo>
                    <a:pt x="1395166" y="82723"/>
                  </a:lnTo>
                  <a:lnTo>
                    <a:pt x="1444459" y="69523"/>
                  </a:lnTo>
                  <a:lnTo>
                    <a:pt x="1495512" y="55442"/>
                  </a:lnTo>
                  <a:lnTo>
                    <a:pt x="1545685" y="44002"/>
                  </a:lnTo>
                  <a:lnTo>
                    <a:pt x="1595858" y="35202"/>
                  </a:lnTo>
                  <a:lnTo>
                    <a:pt x="1649553" y="24641"/>
                  </a:lnTo>
                  <a:lnTo>
                    <a:pt x="1699726" y="17601"/>
                  </a:lnTo>
                  <a:lnTo>
                    <a:pt x="1752540" y="11441"/>
                  </a:lnTo>
                  <a:lnTo>
                    <a:pt x="1805354" y="6160"/>
                  </a:lnTo>
                  <a:lnTo>
                    <a:pt x="1858167" y="3520"/>
                  </a:lnTo>
                  <a:lnTo>
                    <a:pt x="1912742" y="880"/>
                  </a:lnTo>
                  <a:close/>
                </a:path>
              </a:pathLst>
            </a:custGeom>
            <a:solidFill>
              <a:schemeClr val="bg1"/>
            </a:solidFill>
            <a:ln w="28575">
              <a:solidFill>
                <a:schemeClr val="accent1">
                  <a:lumMod val="40000"/>
                  <a:lumOff val="60000"/>
                </a:schemeClr>
              </a:solidFill>
            </a:ln>
          </p:spPr>
          <p:txBody>
            <a:bodyPr rot="0" vert="horz" wrap="square" lIns="99521" tIns="49762" rIns="99521" bIns="49762" anchor="t" anchorCtr="0" upright="1">
              <a:noAutofit/>
            </a:bodyPr>
            <a:lstStyle/>
            <a:p>
              <a:endParaRPr lang="pt-BR"/>
            </a:p>
          </p:txBody>
        </p:sp>
        <p:sp>
          <p:nvSpPr>
            <p:cNvPr id="16" name="Freeform 17">
              <a:extLst>
                <a:ext uri="{FF2B5EF4-FFF2-40B4-BE49-F238E27FC236}">
                  <a16:creationId xmlns:a16="http://schemas.microsoft.com/office/drawing/2014/main" id="{82039990-9BF5-4812-A970-80FF29CB2ADD}"/>
                </a:ext>
              </a:extLst>
            </p:cNvPr>
            <p:cNvSpPr>
              <a:spLocks/>
            </p:cNvSpPr>
            <p:nvPr userDrawn="1"/>
          </p:nvSpPr>
          <p:spPr bwMode="auto">
            <a:xfrm>
              <a:off x="9775941" y="3895725"/>
              <a:ext cx="2426246" cy="2373444"/>
            </a:xfrm>
            <a:custGeom>
              <a:avLst/>
              <a:gdLst>
                <a:gd name="T0" fmla="*/ 2712 w 2759"/>
                <a:gd name="T1" fmla="*/ 2304 h 2696"/>
                <a:gd name="T2" fmla="*/ 651 w 2759"/>
                <a:gd name="T3" fmla="*/ 2304 h 2696"/>
                <a:gd name="T4" fmla="*/ 651 w 2759"/>
                <a:gd name="T5" fmla="*/ 1545 h 2696"/>
                <a:gd name="T6" fmla="*/ 998 w 2759"/>
                <a:gd name="T7" fmla="*/ 1545 h 2696"/>
                <a:gd name="T8" fmla="*/ 1121 w 2759"/>
                <a:gd name="T9" fmla="*/ 1602 h 2696"/>
                <a:gd name="T10" fmla="*/ 1241 w 2759"/>
                <a:gd name="T11" fmla="*/ 1545 h 2696"/>
                <a:gd name="T12" fmla="*/ 2185 w 2759"/>
                <a:gd name="T13" fmla="*/ 1545 h 2696"/>
                <a:gd name="T14" fmla="*/ 2185 w 2759"/>
                <a:gd name="T15" fmla="*/ 1545 h 2696"/>
                <a:gd name="T16" fmla="*/ 2208 w 2759"/>
                <a:gd name="T17" fmla="*/ 1538 h 2696"/>
                <a:gd name="T18" fmla="*/ 2225 w 2759"/>
                <a:gd name="T19" fmla="*/ 1522 h 2696"/>
                <a:gd name="T20" fmla="*/ 2232 w 2759"/>
                <a:gd name="T21" fmla="*/ 1500 h 2696"/>
                <a:gd name="T22" fmla="*/ 2232 w 2759"/>
                <a:gd name="T23" fmla="*/ 1500 h 2696"/>
                <a:gd name="T24" fmla="*/ 2232 w 2759"/>
                <a:gd name="T25" fmla="*/ 1198 h 2696"/>
                <a:gd name="T26" fmla="*/ 2232 w 2759"/>
                <a:gd name="T27" fmla="*/ 1198 h 2696"/>
                <a:gd name="T28" fmla="*/ 2225 w 2759"/>
                <a:gd name="T29" fmla="*/ 1174 h 2696"/>
                <a:gd name="T30" fmla="*/ 2208 w 2759"/>
                <a:gd name="T31" fmla="*/ 1157 h 2696"/>
                <a:gd name="T32" fmla="*/ 2185 w 2759"/>
                <a:gd name="T33" fmla="*/ 1151 h 2696"/>
                <a:gd name="T34" fmla="*/ 2185 w 2759"/>
                <a:gd name="T35" fmla="*/ 1151 h 2696"/>
                <a:gd name="T36" fmla="*/ 1635 w 2759"/>
                <a:gd name="T37" fmla="*/ 1151 h 2696"/>
                <a:gd name="T38" fmla="*/ 1515 w 2759"/>
                <a:gd name="T39" fmla="*/ 1095 h 2696"/>
                <a:gd name="T40" fmla="*/ 1393 w 2759"/>
                <a:gd name="T41" fmla="*/ 1151 h 2696"/>
                <a:gd name="T42" fmla="*/ 651 w 2759"/>
                <a:gd name="T43" fmla="*/ 1151 h 2696"/>
                <a:gd name="T44" fmla="*/ 651 w 2759"/>
                <a:gd name="T45" fmla="*/ 394 h 2696"/>
                <a:gd name="T46" fmla="*/ 2712 w 2759"/>
                <a:gd name="T47" fmla="*/ 394 h 2696"/>
                <a:gd name="T48" fmla="*/ 2712 w 2759"/>
                <a:gd name="T49" fmla="*/ 394 h 2696"/>
                <a:gd name="T50" fmla="*/ 2736 w 2759"/>
                <a:gd name="T51" fmla="*/ 388 h 2696"/>
                <a:gd name="T52" fmla="*/ 2752 w 2759"/>
                <a:gd name="T53" fmla="*/ 369 h 2696"/>
                <a:gd name="T54" fmla="*/ 2759 w 2759"/>
                <a:gd name="T55" fmla="*/ 346 h 2696"/>
                <a:gd name="T56" fmla="*/ 2759 w 2759"/>
                <a:gd name="T57" fmla="*/ 346 h 2696"/>
                <a:gd name="T58" fmla="*/ 2759 w 2759"/>
                <a:gd name="T59" fmla="*/ 48 h 2696"/>
                <a:gd name="T60" fmla="*/ 2759 w 2759"/>
                <a:gd name="T61" fmla="*/ 48 h 2696"/>
                <a:gd name="T62" fmla="*/ 2752 w 2759"/>
                <a:gd name="T63" fmla="*/ 23 h 2696"/>
                <a:gd name="T64" fmla="*/ 2736 w 2759"/>
                <a:gd name="T65" fmla="*/ 5 h 2696"/>
                <a:gd name="T66" fmla="*/ 2712 w 2759"/>
                <a:gd name="T67" fmla="*/ 0 h 2696"/>
                <a:gd name="T68" fmla="*/ 2712 w 2759"/>
                <a:gd name="T69" fmla="*/ 0 h 2696"/>
                <a:gd name="T70" fmla="*/ 47 w 2759"/>
                <a:gd name="T71" fmla="*/ 0 h 2696"/>
                <a:gd name="T72" fmla="*/ 47 w 2759"/>
                <a:gd name="T73" fmla="*/ 0 h 2696"/>
                <a:gd name="T74" fmla="*/ 23 w 2759"/>
                <a:gd name="T75" fmla="*/ 5 h 2696"/>
                <a:gd name="T76" fmla="*/ 7 w 2759"/>
                <a:gd name="T77" fmla="*/ 23 h 2696"/>
                <a:gd name="T78" fmla="*/ 0 w 2759"/>
                <a:gd name="T79" fmla="*/ 48 h 2696"/>
                <a:gd name="T80" fmla="*/ 0 w 2759"/>
                <a:gd name="T81" fmla="*/ 48 h 2696"/>
                <a:gd name="T82" fmla="*/ 0 w 2759"/>
                <a:gd name="T83" fmla="*/ 2650 h 2696"/>
                <a:gd name="T84" fmla="*/ 0 w 2759"/>
                <a:gd name="T85" fmla="*/ 2650 h 2696"/>
                <a:gd name="T86" fmla="*/ 7 w 2759"/>
                <a:gd name="T87" fmla="*/ 2673 h 2696"/>
                <a:gd name="T88" fmla="*/ 23 w 2759"/>
                <a:gd name="T89" fmla="*/ 2691 h 2696"/>
                <a:gd name="T90" fmla="*/ 47 w 2759"/>
                <a:gd name="T91" fmla="*/ 2696 h 2696"/>
                <a:gd name="T92" fmla="*/ 47 w 2759"/>
                <a:gd name="T93" fmla="*/ 2696 h 2696"/>
                <a:gd name="T94" fmla="*/ 2712 w 2759"/>
                <a:gd name="T95" fmla="*/ 2696 h 2696"/>
                <a:gd name="T96" fmla="*/ 2712 w 2759"/>
                <a:gd name="T97" fmla="*/ 2696 h 2696"/>
                <a:gd name="T98" fmla="*/ 2736 w 2759"/>
                <a:gd name="T99" fmla="*/ 2691 h 2696"/>
                <a:gd name="T100" fmla="*/ 2752 w 2759"/>
                <a:gd name="T101" fmla="*/ 2673 h 2696"/>
                <a:gd name="T102" fmla="*/ 2759 w 2759"/>
                <a:gd name="T103" fmla="*/ 2650 h 2696"/>
                <a:gd name="T104" fmla="*/ 2759 w 2759"/>
                <a:gd name="T105" fmla="*/ 2650 h 2696"/>
                <a:gd name="T106" fmla="*/ 2759 w 2759"/>
                <a:gd name="T107" fmla="*/ 2350 h 2696"/>
                <a:gd name="T108" fmla="*/ 2759 w 2759"/>
                <a:gd name="T109" fmla="*/ 2350 h 2696"/>
                <a:gd name="T110" fmla="*/ 2752 w 2759"/>
                <a:gd name="T111" fmla="*/ 2326 h 2696"/>
                <a:gd name="T112" fmla="*/ 2736 w 2759"/>
                <a:gd name="T113" fmla="*/ 2310 h 2696"/>
                <a:gd name="T114" fmla="*/ 2712 w 2759"/>
                <a:gd name="T115" fmla="*/ 2304 h 2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9" h="2696">
                  <a:moveTo>
                    <a:pt x="2712" y="2304"/>
                  </a:moveTo>
                  <a:lnTo>
                    <a:pt x="651" y="2304"/>
                  </a:lnTo>
                  <a:lnTo>
                    <a:pt x="651" y="1545"/>
                  </a:lnTo>
                  <a:lnTo>
                    <a:pt x="998" y="1545"/>
                  </a:lnTo>
                  <a:lnTo>
                    <a:pt x="1121" y="1602"/>
                  </a:lnTo>
                  <a:lnTo>
                    <a:pt x="1241" y="1545"/>
                  </a:lnTo>
                  <a:lnTo>
                    <a:pt x="2185" y="1545"/>
                  </a:lnTo>
                  <a:lnTo>
                    <a:pt x="2185" y="1545"/>
                  </a:lnTo>
                  <a:lnTo>
                    <a:pt x="2208" y="1538"/>
                  </a:lnTo>
                  <a:lnTo>
                    <a:pt x="2225" y="1522"/>
                  </a:lnTo>
                  <a:lnTo>
                    <a:pt x="2232" y="1500"/>
                  </a:lnTo>
                  <a:lnTo>
                    <a:pt x="2232" y="1500"/>
                  </a:lnTo>
                  <a:lnTo>
                    <a:pt x="2232" y="1198"/>
                  </a:lnTo>
                  <a:lnTo>
                    <a:pt x="2232" y="1198"/>
                  </a:lnTo>
                  <a:lnTo>
                    <a:pt x="2225" y="1174"/>
                  </a:lnTo>
                  <a:lnTo>
                    <a:pt x="2208" y="1157"/>
                  </a:lnTo>
                  <a:lnTo>
                    <a:pt x="2185" y="1151"/>
                  </a:lnTo>
                  <a:lnTo>
                    <a:pt x="2185" y="1151"/>
                  </a:lnTo>
                  <a:lnTo>
                    <a:pt x="1635" y="1151"/>
                  </a:lnTo>
                  <a:lnTo>
                    <a:pt x="1515" y="1095"/>
                  </a:lnTo>
                  <a:lnTo>
                    <a:pt x="1393" y="1151"/>
                  </a:lnTo>
                  <a:lnTo>
                    <a:pt x="651" y="1151"/>
                  </a:lnTo>
                  <a:lnTo>
                    <a:pt x="651" y="394"/>
                  </a:lnTo>
                  <a:lnTo>
                    <a:pt x="2712" y="394"/>
                  </a:lnTo>
                  <a:lnTo>
                    <a:pt x="2712" y="394"/>
                  </a:lnTo>
                  <a:lnTo>
                    <a:pt x="2736" y="388"/>
                  </a:lnTo>
                  <a:lnTo>
                    <a:pt x="2752" y="369"/>
                  </a:lnTo>
                  <a:lnTo>
                    <a:pt x="2759" y="346"/>
                  </a:lnTo>
                  <a:lnTo>
                    <a:pt x="2759" y="346"/>
                  </a:lnTo>
                  <a:lnTo>
                    <a:pt x="2759" y="48"/>
                  </a:lnTo>
                  <a:lnTo>
                    <a:pt x="2759" y="48"/>
                  </a:lnTo>
                  <a:lnTo>
                    <a:pt x="2752" y="23"/>
                  </a:lnTo>
                  <a:lnTo>
                    <a:pt x="2736" y="5"/>
                  </a:lnTo>
                  <a:lnTo>
                    <a:pt x="2712" y="0"/>
                  </a:lnTo>
                  <a:lnTo>
                    <a:pt x="2712" y="0"/>
                  </a:lnTo>
                  <a:lnTo>
                    <a:pt x="47" y="0"/>
                  </a:lnTo>
                  <a:lnTo>
                    <a:pt x="47" y="0"/>
                  </a:lnTo>
                  <a:lnTo>
                    <a:pt x="23" y="5"/>
                  </a:lnTo>
                  <a:lnTo>
                    <a:pt x="7" y="23"/>
                  </a:lnTo>
                  <a:lnTo>
                    <a:pt x="0" y="48"/>
                  </a:lnTo>
                  <a:lnTo>
                    <a:pt x="0" y="48"/>
                  </a:lnTo>
                  <a:lnTo>
                    <a:pt x="0" y="2650"/>
                  </a:lnTo>
                  <a:lnTo>
                    <a:pt x="0" y="2650"/>
                  </a:lnTo>
                  <a:lnTo>
                    <a:pt x="7" y="2673"/>
                  </a:lnTo>
                  <a:lnTo>
                    <a:pt x="23" y="2691"/>
                  </a:lnTo>
                  <a:lnTo>
                    <a:pt x="47" y="2696"/>
                  </a:lnTo>
                  <a:lnTo>
                    <a:pt x="47" y="2696"/>
                  </a:lnTo>
                  <a:lnTo>
                    <a:pt x="2712" y="2696"/>
                  </a:lnTo>
                  <a:lnTo>
                    <a:pt x="2712" y="2696"/>
                  </a:lnTo>
                  <a:lnTo>
                    <a:pt x="2736" y="2691"/>
                  </a:lnTo>
                  <a:lnTo>
                    <a:pt x="2752" y="2673"/>
                  </a:lnTo>
                  <a:lnTo>
                    <a:pt x="2759" y="2650"/>
                  </a:lnTo>
                  <a:lnTo>
                    <a:pt x="2759" y="2650"/>
                  </a:lnTo>
                  <a:lnTo>
                    <a:pt x="2759" y="2350"/>
                  </a:lnTo>
                  <a:lnTo>
                    <a:pt x="2759" y="2350"/>
                  </a:lnTo>
                  <a:lnTo>
                    <a:pt x="2752" y="2326"/>
                  </a:lnTo>
                  <a:lnTo>
                    <a:pt x="2736" y="2310"/>
                  </a:lnTo>
                  <a:lnTo>
                    <a:pt x="2712" y="2304"/>
                  </a:lnTo>
                  <a:close/>
                </a:path>
              </a:pathLst>
            </a:custGeom>
            <a:solidFill>
              <a:schemeClr val="bg1"/>
            </a:solidFill>
            <a:ln w="28575">
              <a:solidFill>
                <a:schemeClr val="accent1">
                  <a:lumMod val="40000"/>
                  <a:lumOff val="60000"/>
                </a:schemeClr>
              </a:solidFill>
            </a:ln>
          </p:spPr>
          <p:txBody>
            <a:bodyPr rot="0" vert="horz" wrap="square" lIns="99521" tIns="49762" rIns="99521" bIns="49762" anchor="t" anchorCtr="0" upright="1">
              <a:noAutofit/>
            </a:bodyPr>
            <a:lstStyle/>
            <a:p>
              <a:endParaRPr lang="pt-BR"/>
            </a:p>
          </p:txBody>
        </p:sp>
        <p:sp>
          <p:nvSpPr>
            <p:cNvPr id="23" name="Forma Livre: Forma 22">
              <a:extLst>
                <a:ext uri="{FF2B5EF4-FFF2-40B4-BE49-F238E27FC236}">
                  <a16:creationId xmlns:a16="http://schemas.microsoft.com/office/drawing/2014/main" id="{3D640ED5-D292-418D-9753-F4A2DD03A1EB}"/>
                </a:ext>
              </a:extLst>
            </p:cNvPr>
            <p:cNvSpPr>
              <a:spLocks/>
            </p:cNvSpPr>
            <p:nvPr userDrawn="1"/>
          </p:nvSpPr>
          <p:spPr bwMode="auto">
            <a:xfrm>
              <a:off x="10231244" y="4038292"/>
              <a:ext cx="1844249" cy="2819708"/>
            </a:xfrm>
            <a:custGeom>
              <a:avLst/>
              <a:gdLst>
                <a:gd name="connsiteX0" fmla="*/ 1807288 w 1844249"/>
                <a:gd name="connsiteY0" fmla="*/ 0 h 2819708"/>
                <a:gd name="connsiteX1" fmla="*/ 1824888 w 1844249"/>
                <a:gd name="connsiteY1" fmla="*/ 7919 h 2819708"/>
                <a:gd name="connsiteX2" fmla="*/ 1838089 w 1844249"/>
                <a:gd name="connsiteY2" fmla="*/ 22876 h 2819708"/>
                <a:gd name="connsiteX3" fmla="*/ 1844249 w 1844249"/>
                <a:gd name="connsiteY3" fmla="*/ 42231 h 2819708"/>
                <a:gd name="connsiteX4" fmla="*/ 1838089 w 1844249"/>
                <a:gd name="connsiteY4" fmla="*/ 62467 h 2819708"/>
                <a:gd name="connsiteX5" fmla="*/ 158386 w 1844249"/>
                <a:gd name="connsiteY5" fmla="*/ 2819708 h 2819708"/>
                <a:gd name="connsiteX6" fmla="*/ 0 w 1844249"/>
                <a:gd name="connsiteY6" fmla="*/ 2819708 h 2819708"/>
                <a:gd name="connsiteX7" fmla="*/ 982697 w 1844249"/>
                <a:gd name="connsiteY7" fmla="*/ 871017 h 2819708"/>
                <a:gd name="connsiteX8" fmla="*/ 769729 w 1844249"/>
                <a:gd name="connsiteY8" fmla="*/ 871017 h 2819708"/>
                <a:gd name="connsiteX9" fmla="*/ 1774726 w 1844249"/>
                <a:gd name="connsiteY9" fmla="*/ 11438 h 2819708"/>
                <a:gd name="connsiteX10" fmla="*/ 1789687 w 1844249"/>
                <a:gd name="connsiteY10" fmla="*/ 3519 h 281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249" h="2819708">
                  <a:moveTo>
                    <a:pt x="1807288" y="0"/>
                  </a:moveTo>
                  <a:lnTo>
                    <a:pt x="1824888" y="7919"/>
                  </a:lnTo>
                  <a:lnTo>
                    <a:pt x="1838089" y="22876"/>
                  </a:lnTo>
                  <a:lnTo>
                    <a:pt x="1844249" y="42231"/>
                  </a:lnTo>
                  <a:lnTo>
                    <a:pt x="1838089" y="62467"/>
                  </a:lnTo>
                  <a:lnTo>
                    <a:pt x="158386" y="2819708"/>
                  </a:lnTo>
                  <a:lnTo>
                    <a:pt x="0" y="2819708"/>
                  </a:lnTo>
                  <a:lnTo>
                    <a:pt x="982697" y="871017"/>
                  </a:lnTo>
                  <a:lnTo>
                    <a:pt x="769729" y="871017"/>
                  </a:lnTo>
                  <a:lnTo>
                    <a:pt x="1774726" y="11438"/>
                  </a:lnTo>
                  <a:lnTo>
                    <a:pt x="1789687" y="3519"/>
                  </a:lnTo>
                  <a:close/>
                </a:path>
              </a:pathLst>
            </a:custGeom>
            <a:solidFill>
              <a:schemeClr val="bg1"/>
            </a:solidFill>
            <a:ln w="28575">
              <a:solidFill>
                <a:schemeClr val="accent1">
                  <a:lumMod val="40000"/>
                  <a:lumOff val="60000"/>
                </a:schemeClr>
              </a:solidFill>
            </a:ln>
          </p:spPr>
          <p:txBody>
            <a:bodyPr rot="0" vert="horz" wrap="square" lIns="99521" tIns="49762" rIns="99521" bIns="49762" anchor="t" anchorCtr="0" upright="1">
              <a:noAutofit/>
            </a:bodyPr>
            <a:lstStyle/>
            <a:p>
              <a:endParaRPr lang="pt-BR" dirty="0"/>
            </a:p>
          </p:txBody>
        </p:sp>
        <p:sp>
          <p:nvSpPr>
            <p:cNvPr id="25" name="Forma Livre: Forma 24">
              <a:extLst>
                <a:ext uri="{FF2B5EF4-FFF2-40B4-BE49-F238E27FC236}">
                  <a16:creationId xmlns:a16="http://schemas.microsoft.com/office/drawing/2014/main" id="{AD0292CD-D6A8-434A-A9F7-B9E5185C1658}"/>
                </a:ext>
              </a:extLst>
            </p:cNvPr>
            <p:cNvSpPr>
              <a:spLocks/>
            </p:cNvSpPr>
            <p:nvPr userDrawn="1"/>
          </p:nvSpPr>
          <p:spPr bwMode="auto">
            <a:xfrm>
              <a:off x="9892092" y="2644310"/>
              <a:ext cx="2299908" cy="3482291"/>
            </a:xfrm>
            <a:custGeom>
              <a:avLst/>
              <a:gdLst>
                <a:gd name="connsiteX0" fmla="*/ 1867445 w 2299908"/>
                <a:gd name="connsiteY0" fmla="*/ 0 h 3482291"/>
                <a:gd name="connsiteX1" fmla="*/ 1886806 w 2299908"/>
                <a:gd name="connsiteY1" fmla="*/ 3519 h 3482291"/>
                <a:gd name="connsiteX2" fmla="*/ 2299908 w 2299908"/>
                <a:gd name="connsiteY2" fmla="*/ 168892 h 3482291"/>
                <a:gd name="connsiteX3" fmla="*/ 2299908 w 2299908"/>
                <a:gd name="connsiteY3" fmla="*/ 259520 h 3482291"/>
                <a:gd name="connsiteX4" fmla="*/ 760355 w 2299908"/>
                <a:gd name="connsiteY4" fmla="*/ 2610399 h 3482291"/>
                <a:gd name="connsiteX5" fmla="*/ 974204 w 2299908"/>
                <a:gd name="connsiteY5" fmla="*/ 2610399 h 3482291"/>
                <a:gd name="connsiteX6" fmla="*/ 69523 w 2299908"/>
                <a:gd name="connsiteY6" fmla="*/ 3470854 h 3482291"/>
                <a:gd name="connsiteX7" fmla="*/ 55443 w 2299908"/>
                <a:gd name="connsiteY7" fmla="*/ 3480532 h 3482291"/>
                <a:gd name="connsiteX8" fmla="*/ 39602 w 2299908"/>
                <a:gd name="connsiteY8" fmla="*/ 3482291 h 3482291"/>
                <a:gd name="connsiteX9" fmla="*/ 21121 w 2299908"/>
                <a:gd name="connsiteY9" fmla="*/ 3477892 h 3482291"/>
                <a:gd name="connsiteX10" fmla="*/ 5280 w 2299908"/>
                <a:gd name="connsiteY10" fmla="*/ 3462935 h 3482291"/>
                <a:gd name="connsiteX11" fmla="*/ 0 w 2299908"/>
                <a:gd name="connsiteY11" fmla="*/ 3441820 h 3482291"/>
                <a:gd name="connsiteX12" fmla="*/ 4400 w 2299908"/>
                <a:gd name="connsiteY12" fmla="*/ 3422464 h 3482291"/>
                <a:gd name="connsiteX13" fmla="*/ 1835764 w 2299908"/>
                <a:gd name="connsiteY13" fmla="*/ 21116 h 3482291"/>
                <a:gd name="connsiteX14" fmla="*/ 1848084 w 2299908"/>
                <a:gd name="connsiteY14" fmla="*/ 7918 h 34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99908" h="3482291">
                  <a:moveTo>
                    <a:pt x="1867445" y="0"/>
                  </a:moveTo>
                  <a:lnTo>
                    <a:pt x="1886806" y="3519"/>
                  </a:lnTo>
                  <a:lnTo>
                    <a:pt x="2299908" y="168892"/>
                  </a:lnTo>
                  <a:lnTo>
                    <a:pt x="2299908" y="259520"/>
                  </a:lnTo>
                  <a:lnTo>
                    <a:pt x="760355" y="2610399"/>
                  </a:lnTo>
                  <a:lnTo>
                    <a:pt x="974204" y="2610399"/>
                  </a:lnTo>
                  <a:lnTo>
                    <a:pt x="69523" y="3470854"/>
                  </a:lnTo>
                  <a:lnTo>
                    <a:pt x="55443" y="3480532"/>
                  </a:lnTo>
                  <a:lnTo>
                    <a:pt x="39602" y="3482291"/>
                  </a:lnTo>
                  <a:lnTo>
                    <a:pt x="21121" y="3477892"/>
                  </a:lnTo>
                  <a:lnTo>
                    <a:pt x="5280" y="3462935"/>
                  </a:lnTo>
                  <a:lnTo>
                    <a:pt x="0" y="3441820"/>
                  </a:lnTo>
                  <a:lnTo>
                    <a:pt x="4400" y="3422464"/>
                  </a:lnTo>
                  <a:lnTo>
                    <a:pt x="1835764" y="21116"/>
                  </a:lnTo>
                  <a:lnTo>
                    <a:pt x="1848084" y="7918"/>
                  </a:lnTo>
                  <a:close/>
                </a:path>
              </a:pathLst>
            </a:custGeom>
            <a:solidFill>
              <a:schemeClr val="bg1"/>
            </a:solidFill>
            <a:ln w="28575">
              <a:solidFill>
                <a:schemeClr val="accent1">
                  <a:lumMod val="40000"/>
                  <a:lumOff val="60000"/>
                </a:schemeClr>
              </a:solidFill>
            </a:ln>
          </p:spPr>
          <p:txBody>
            <a:bodyPr rot="0" vert="horz" wrap="square" lIns="99521" tIns="49762" rIns="99521" bIns="49762" anchor="t" anchorCtr="0" upright="1">
              <a:noAutofit/>
            </a:bodyPr>
            <a:lstStyle/>
            <a:p>
              <a:endParaRPr lang="pt-BR"/>
            </a:p>
          </p:txBody>
        </p:sp>
      </p:grpSp>
    </p:spTree>
    <p:extLst>
      <p:ext uri="{BB962C8B-B14F-4D97-AF65-F5344CB8AC3E}">
        <p14:creationId xmlns:p14="http://schemas.microsoft.com/office/powerpoint/2010/main" val="3686540463"/>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Lst>
  <p:txStyles>
    <p:titleStyle>
      <a:lvl1pPr algn="l" defTabSz="914400" rtl="0" eaLnBrk="1" latinLnBrk="0" hangingPunct="1">
        <a:lnSpc>
          <a:spcPct val="90000"/>
        </a:lnSpc>
        <a:spcBef>
          <a:spcPct val="0"/>
        </a:spcBef>
        <a:buNone/>
        <a:defRPr sz="4400" kern="1200">
          <a:solidFill>
            <a:schemeClr val="accent2"/>
          </a:solidFill>
          <a:latin typeface="Exo 2" panose="00000500000000000000" pitchFamily="2"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Clr>
          <a:schemeClr val="accent4"/>
        </a:buClr>
        <a:buFont typeface="Arial" panose="020B0604020202020204" pitchFamily="34" charset="0"/>
        <a:buChar char="•"/>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Clr>
          <a:schemeClr val="accent4"/>
        </a:buClr>
        <a:buFont typeface="Arial" panose="020B0604020202020204" pitchFamily="34" charset="0"/>
        <a:buChar char="•"/>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Clr>
          <a:schemeClr val="accent4"/>
        </a:buClr>
        <a:buFont typeface="Arial" panose="020B0604020202020204"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Clr>
          <a:schemeClr val="accent4"/>
        </a:buClr>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Clr>
          <a:schemeClr val="accent4"/>
        </a:buClr>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hyperlink" Target="https://en.wikipedia.org/wiki/Abstraction_lay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838200" y="1052736"/>
            <a:ext cx="6868919" cy="3096344"/>
          </a:xfrm>
        </p:spPr>
        <p:txBody>
          <a:bodyPr>
            <a:normAutofit/>
          </a:bodyPr>
          <a:lstStyle/>
          <a:p>
            <a:r>
              <a:rPr lang="en-US" dirty="0"/>
              <a:t>PCO003 – Operational Systems</a:t>
            </a:r>
          </a:p>
        </p:txBody>
      </p:sp>
      <p:sp>
        <p:nvSpPr>
          <p:cNvPr id="4" name="Subtítulo 3"/>
          <p:cNvSpPr>
            <a:spLocks noGrp="1"/>
          </p:cNvSpPr>
          <p:nvPr>
            <p:ph type="subTitle" idx="1"/>
          </p:nvPr>
        </p:nvSpPr>
        <p:spPr>
          <a:xfrm>
            <a:off x="838200" y="4293095"/>
            <a:ext cx="6868919" cy="1292851"/>
          </a:xfrm>
        </p:spPr>
        <p:txBody>
          <a:bodyPr>
            <a:normAutofit fontScale="40000" lnSpcReduction="20000"/>
          </a:bodyPr>
          <a:lstStyle/>
          <a:p>
            <a:r>
              <a:rPr lang="en-US" noProof="0"/>
              <a:t>Rodrigo Maximiano Antunes de Almeida</a:t>
            </a:r>
          </a:p>
          <a:p>
            <a:r>
              <a:rPr lang="en-US" noProof="0"/>
              <a:t>rmaalmeida@gmail.com</a:t>
            </a:r>
          </a:p>
          <a:p>
            <a:r>
              <a:rPr lang="en-US" noProof="0"/>
              <a:t>@rmaalmeida</a:t>
            </a:r>
          </a:p>
          <a:p>
            <a:r>
              <a:rPr lang="en-US" noProof="0"/>
              <a:t>Universidade Federal de Itajubá</a:t>
            </a:r>
            <a:endParaRPr lang="en-US" noProof="0" dirty="0"/>
          </a:p>
        </p:txBody>
      </p:sp>
    </p:spTree>
    <p:extLst>
      <p:ext uri="{BB962C8B-B14F-4D97-AF65-F5344CB8AC3E}">
        <p14:creationId xmlns:p14="http://schemas.microsoft.com/office/powerpoint/2010/main" val="4164369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5400" y="221109"/>
            <a:ext cx="10801200" cy="1191667"/>
          </a:xfrm>
        </p:spPr>
        <p:txBody>
          <a:bodyPr>
            <a:normAutofit/>
          </a:bodyPr>
          <a:lstStyle/>
          <a:p>
            <a:r>
              <a:rPr lang="en-US"/>
              <a:t>Void pointers</a:t>
            </a:r>
            <a:endParaRPr lang="pt-BR" dirty="0"/>
          </a:p>
        </p:txBody>
      </p:sp>
      <p:sp>
        <p:nvSpPr>
          <p:cNvPr id="5" name="Espaço Reservado para Conteúdo 4"/>
          <p:cNvSpPr>
            <a:spLocks noGrp="1"/>
          </p:cNvSpPr>
          <p:nvPr>
            <p:ph idx="1"/>
          </p:nvPr>
        </p:nvSpPr>
        <p:spPr>
          <a:xfrm>
            <a:off x="695400" y="1556792"/>
            <a:ext cx="8784976" cy="4824536"/>
          </a:xfrm>
        </p:spPr>
        <p:txBody>
          <a:bodyPr>
            <a:normAutofit fontScale="92500"/>
          </a:bodyPr>
          <a:lstStyle/>
          <a:p>
            <a:r>
              <a:rPr lang="en-US"/>
              <a:t>Points to a memory region without specifying the type.</a:t>
            </a:r>
          </a:p>
          <a:p>
            <a:r>
              <a:rPr lang="en-US"/>
              <a:t>Can not be used without casting.</a:t>
            </a:r>
          </a:p>
          <a:p>
            <a:r>
              <a:rPr lang="en-US"/>
              <a:t>Abstraction that allows the programmer to pass the parameter of different types to the same function.</a:t>
            </a:r>
          </a:p>
          <a:p>
            <a:r>
              <a:rPr lang="en-US"/>
              <a:t>A function that receives how to know how to handle each type.</a:t>
            </a:r>
            <a:endParaRPr lang="pt-BR" dirty="0"/>
          </a:p>
        </p:txBody>
      </p:sp>
    </p:spTree>
    <p:extLst>
      <p:ext uri="{BB962C8B-B14F-4D97-AF65-F5344CB8AC3E}">
        <p14:creationId xmlns:p14="http://schemas.microsoft.com/office/powerpoint/2010/main" val="4176192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FC55DE6-A99C-405E-83EE-5BFC26E0C7B5}"/>
              </a:ext>
            </a:extLst>
          </p:cNvPr>
          <p:cNvSpPr>
            <a:spLocks noGrp="1"/>
          </p:cNvSpPr>
          <p:nvPr>
            <p:ph type="body" sz="quarter" idx="13"/>
          </p:nvPr>
        </p:nvSpPr>
        <p:spPr/>
        <p:txBody>
          <a:bodyPr/>
          <a:lstStyle/>
          <a:p>
            <a:r>
              <a:rPr lang="pt-BR" sz="2400" b="1" dirty="0">
                <a:solidFill>
                  <a:srgbClr val="000080"/>
                </a:solidFill>
                <a:latin typeface="Consolas" panose="020B0609020204030204" pitchFamily="49" charset="0"/>
              </a:rPr>
              <a:t>char</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dirty="0" err="1">
                <a:solidFill>
                  <a:srgbClr val="000000"/>
                </a:solidFill>
                <a:latin typeface="Consolas" panose="020B0609020204030204" pitchFamily="49" charset="0"/>
              </a:rPr>
              <a:t>name</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dirty="0">
                <a:solidFill>
                  <a:srgbClr val="FF0000"/>
                </a:solidFill>
                <a:latin typeface="Consolas" panose="020B0609020204030204" pitchFamily="49" charset="0"/>
              </a:rPr>
              <a:t>"Paulo"</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endParaRPr lang="pt-BR" sz="2400" dirty="0">
              <a:latin typeface="Consolas" panose="020B0609020204030204" pitchFamily="49" charset="0"/>
            </a:endParaRPr>
          </a:p>
          <a:p>
            <a:r>
              <a:rPr lang="pt-BR" sz="2400" b="1" dirty="0" err="1">
                <a:solidFill>
                  <a:srgbClr val="000080"/>
                </a:solidFill>
                <a:latin typeface="Consolas" panose="020B0609020204030204" pitchFamily="49" charset="0"/>
              </a:rPr>
              <a:t>double</a:t>
            </a:r>
            <a:r>
              <a:rPr lang="pt-BR" sz="2400" b="1" dirty="0">
                <a:solidFill>
                  <a:srgbClr val="000000"/>
                </a:solidFill>
                <a:latin typeface="Consolas" panose="020B0609020204030204" pitchFamily="49" charset="0"/>
              </a:rPr>
              <a:t> </a:t>
            </a:r>
            <a:r>
              <a:rPr lang="pt-BR" sz="2400" dirty="0" err="1">
                <a:solidFill>
                  <a:srgbClr val="000000"/>
                </a:solidFill>
                <a:latin typeface="Consolas" panose="020B0609020204030204" pitchFamily="49" charset="0"/>
              </a:rPr>
              <a:t>weight</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b="1" dirty="0">
                <a:solidFill>
                  <a:srgbClr val="FF0000"/>
                </a:solidFill>
                <a:latin typeface="Consolas" panose="020B0609020204030204" pitchFamily="49" charset="0"/>
              </a:rPr>
              <a:t>87.5</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endParaRPr lang="pt-BR" sz="2400" dirty="0">
              <a:latin typeface="Consolas" panose="020B0609020204030204" pitchFamily="49" charset="0"/>
            </a:endParaRPr>
          </a:p>
          <a:p>
            <a:r>
              <a:rPr lang="pt-BR" sz="2400" b="1" dirty="0" err="1">
                <a:solidFill>
                  <a:srgbClr val="000080"/>
                </a:solidFill>
                <a:latin typeface="Consolas" panose="020B0609020204030204" pitchFamily="49" charset="0"/>
              </a:rPr>
              <a:t>unsigned</a:t>
            </a:r>
            <a:r>
              <a:rPr lang="pt-BR" sz="2400" b="1" dirty="0">
                <a:solidFill>
                  <a:srgbClr val="000000"/>
                </a:solidFill>
                <a:latin typeface="Consolas" panose="020B0609020204030204" pitchFamily="49" charset="0"/>
              </a:rPr>
              <a:t> </a:t>
            </a:r>
            <a:r>
              <a:rPr lang="pt-BR" sz="2400" b="1" dirty="0" err="1">
                <a:solidFill>
                  <a:srgbClr val="000080"/>
                </a:solidFill>
                <a:latin typeface="Consolas" panose="020B0609020204030204" pitchFamily="49" charset="0"/>
              </a:rPr>
              <a:t>int</a:t>
            </a:r>
            <a:r>
              <a:rPr lang="pt-BR" sz="2400" b="1" dirty="0">
                <a:solidFill>
                  <a:srgbClr val="000000"/>
                </a:solidFill>
                <a:latin typeface="Consolas" panose="020B0609020204030204" pitchFamily="49" charset="0"/>
              </a:rPr>
              <a:t> </a:t>
            </a:r>
            <a:r>
              <a:rPr lang="pt-BR" sz="2400" dirty="0" err="1">
                <a:solidFill>
                  <a:srgbClr val="000000"/>
                </a:solidFill>
                <a:latin typeface="Consolas" panose="020B0609020204030204" pitchFamily="49" charset="0"/>
              </a:rPr>
              <a:t>children</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b="1" dirty="0">
                <a:solidFill>
                  <a:srgbClr val="FF0000"/>
                </a:solidFill>
                <a:latin typeface="Consolas" panose="020B0609020204030204" pitchFamily="49" charset="0"/>
              </a:rPr>
              <a:t>3</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endParaRPr lang="pt-BR" sz="2400" dirty="0">
              <a:latin typeface="Consolas" panose="020B0609020204030204" pitchFamily="49" charset="0"/>
            </a:endParaRPr>
          </a:p>
          <a:p>
            <a:r>
              <a:rPr lang="pt-BR" sz="2400" b="1" dirty="0" err="1">
                <a:solidFill>
                  <a:srgbClr val="000080"/>
                </a:solidFill>
                <a:latin typeface="Consolas" panose="020B0609020204030204" pitchFamily="49" charset="0"/>
              </a:rPr>
              <a:t>void</a:t>
            </a:r>
            <a:r>
              <a:rPr lang="pt-BR" sz="2400" b="1" dirty="0">
                <a:solidFill>
                  <a:srgbClr val="000000"/>
                </a:solidFill>
                <a:latin typeface="Consolas" panose="020B0609020204030204" pitchFamily="49" charset="0"/>
              </a:rPr>
              <a:t> </a:t>
            </a:r>
            <a:r>
              <a:rPr lang="pt-BR" sz="2400" dirty="0" err="1">
                <a:solidFill>
                  <a:srgbClr val="000000"/>
                </a:solidFill>
                <a:latin typeface="Consolas" panose="020B0609020204030204" pitchFamily="49" charset="0"/>
              </a:rPr>
              <a:t>main</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b="1" dirty="0" err="1">
                <a:solidFill>
                  <a:srgbClr val="000080"/>
                </a:solidFill>
                <a:latin typeface="Consolas" panose="020B0609020204030204" pitchFamily="49" charset="0"/>
              </a:rPr>
              <a:t>void</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i="1" dirty="0">
                <a:solidFill>
                  <a:srgbClr val="008000"/>
                </a:solidFill>
                <a:latin typeface="Consolas" panose="020B0609020204030204" pitchFamily="49" charset="0"/>
              </a:rPr>
              <a:t>   //não confundir com </a:t>
            </a:r>
            <a:r>
              <a:rPr lang="pt-BR" sz="2400" i="1" dirty="0" err="1">
                <a:solidFill>
                  <a:srgbClr val="008000"/>
                </a:solidFill>
                <a:latin typeface="Consolas" panose="020B0609020204030204" pitchFamily="49" charset="0"/>
              </a:rPr>
              <a:t>printf</a:t>
            </a:r>
            <a:endParaRPr lang="pt-BR" sz="2400" dirty="0">
              <a:latin typeface="Consolas" panose="020B0609020204030204" pitchFamily="49" charset="0"/>
            </a:endParaRPr>
          </a:p>
          <a:p>
            <a:r>
              <a:rPr lang="pt-BR" sz="2400" b="1" dirty="0">
                <a:solidFill>
                  <a:srgbClr val="000000"/>
                </a:solidFill>
                <a:latin typeface="Consolas" panose="020B0609020204030204" pitchFamily="49" charset="0"/>
              </a:rPr>
              <a:t>   </a:t>
            </a:r>
            <a:r>
              <a:rPr lang="pt-BR" sz="2400" dirty="0">
                <a:solidFill>
                  <a:srgbClr val="000000"/>
                </a:solidFill>
                <a:latin typeface="Consolas" panose="020B0609020204030204" pitchFamily="49" charset="0"/>
              </a:rPr>
              <a:t>print</a:t>
            </a:r>
            <a:r>
              <a:rPr lang="pt-BR" sz="2400" b="1" dirty="0">
                <a:solidFill>
                  <a:srgbClr val="000080"/>
                </a:solidFill>
                <a:latin typeface="Consolas" panose="020B0609020204030204" pitchFamily="49" charset="0"/>
              </a:rPr>
              <a:t>(</a:t>
            </a:r>
            <a:r>
              <a:rPr lang="pt-BR" sz="2400" b="1" dirty="0">
                <a:solidFill>
                  <a:srgbClr val="FF0000"/>
                </a:solidFill>
                <a:latin typeface="Consolas" panose="020B0609020204030204" pitchFamily="49" charset="0"/>
              </a:rPr>
              <a:t>0</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dirty="0" err="1">
                <a:solidFill>
                  <a:srgbClr val="000000"/>
                </a:solidFill>
                <a:latin typeface="Consolas" panose="020B0609020204030204" pitchFamily="49" charset="0"/>
              </a:rPr>
              <a:t>name</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00"/>
                </a:solidFill>
                <a:latin typeface="Consolas" panose="020B0609020204030204" pitchFamily="49" charset="0"/>
              </a:rPr>
              <a:t>   </a:t>
            </a:r>
            <a:r>
              <a:rPr lang="pt-BR" sz="2400" dirty="0">
                <a:solidFill>
                  <a:srgbClr val="000000"/>
                </a:solidFill>
                <a:latin typeface="Consolas" panose="020B0609020204030204" pitchFamily="49" charset="0"/>
              </a:rPr>
              <a:t>print</a:t>
            </a:r>
            <a:r>
              <a:rPr lang="pt-BR" sz="2400" b="1" dirty="0">
                <a:solidFill>
                  <a:srgbClr val="000080"/>
                </a:solidFill>
                <a:latin typeface="Consolas" panose="020B0609020204030204" pitchFamily="49" charset="0"/>
              </a:rPr>
              <a:t>(</a:t>
            </a:r>
            <a:r>
              <a:rPr lang="pt-BR" sz="2400" b="1" dirty="0">
                <a:solidFill>
                  <a:srgbClr val="FF0000"/>
                </a:solidFill>
                <a:latin typeface="Consolas" panose="020B0609020204030204" pitchFamily="49" charset="0"/>
              </a:rPr>
              <a:t>1</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&amp;</a:t>
            </a:r>
            <a:r>
              <a:rPr lang="pt-BR" sz="2400" dirty="0" err="1">
                <a:solidFill>
                  <a:srgbClr val="000000"/>
                </a:solidFill>
                <a:latin typeface="Consolas" panose="020B0609020204030204" pitchFamily="49" charset="0"/>
              </a:rPr>
              <a:t>weight</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00"/>
                </a:solidFill>
                <a:latin typeface="Consolas" panose="020B0609020204030204" pitchFamily="49" charset="0"/>
              </a:rPr>
              <a:t>   </a:t>
            </a:r>
            <a:r>
              <a:rPr lang="pt-BR" sz="2400" dirty="0">
                <a:solidFill>
                  <a:srgbClr val="000000"/>
                </a:solidFill>
                <a:latin typeface="Consolas" panose="020B0609020204030204" pitchFamily="49" charset="0"/>
              </a:rPr>
              <a:t>print</a:t>
            </a:r>
            <a:r>
              <a:rPr lang="pt-BR" sz="2400" b="1" dirty="0">
                <a:solidFill>
                  <a:srgbClr val="000080"/>
                </a:solidFill>
                <a:latin typeface="Consolas" panose="020B0609020204030204" pitchFamily="49" charset="0"/>
              </a:rPr>
              <a:t>(</a:t>
            </a:r>
            <a:r>
              <a:rPr lang="pt-BR" sz="2400" b="1" dirty="0">
                <a:solidFill>
                  <a:srgbClr val="FF0000"/>
                </a:solidFill>
                <a:latin typeface="Consolas" panose="020B0609020204030204" pitchFamily="49" charset="0"/>
              </a:rPr>
              <a:t>2</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&amp;</a:t>
            </a:r>
            <a:r>
              <a:rPr lang="pt-BR" sz="2400" dirty="0" err="1">
                <a:solidFill>
                  <a:srgbClr val="000000"/>
                </a:solidFill>
                <a:latin typeface="Consolas" panose="020B0609020204030204" pitchFamily="49" charset="0"/>
              </a:rPr>
              <a:t>children</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endParaRPr lang="pt-BR" dirty="0">
              <a:latin typeface="Consolas" panose="020B0609020204030204" pitchFamily="49" charset="0"/>
            </a:endParaRPr>
          </a:p>
        </p:txBody>
      </p:sp>
      <p:sp>
        <p:nvSpPr>
          <p:cNvPr id="4" name="Título 3"/>
          <p:cNvSpPr>
            <a:spLocks noGrp="1"/>
          </p:cNvSpPr>
          <p:nvPr>
            <p:ph type="title"/>
          </p:nvPr>
        </p:nvSpPr>
        <p:spPr/>
        <p:txBody>
          <a:bodyPr/>
          <a:lstStyle/>
          <a:p>
            <a:r>
              <a:rPr lang="en-US"/>
              <a:t>Void pointers</a:t>
            </a:r>
            <a:endParaRPr lang="pt-BR" dirty="0"/>
          </a:p>
        </p:txBody>
      </p:sp>
    </p:spTree>
    <p:extLst>
      <p:ext uri="{BB962C8B-B14F-4D97-AF65-F5344CB8AC3E}">
        <p14:creationId xmlns:p14="http://schemas.microsoft.com/office/powerpoint/2010/main" val="1527724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2FB17A-4C78-4D01-9877-6E83CA902FFC}"/>
              </a:ext>
            </a:extLst>
          </p:cNvPr>
          <p:cNvSpPr>
            <a:spLocks noGrp="1"/>
          </p:cNvSpPr>
          <p:nvPr>
            <p:ph type="body" sz="quarter" idx="13"/>
          </p:nvPr>
        </p:nvSpPr>
        <p:spPr/>
        <p:txBody>
          <a:bodyPr/>
          <a:lstStyle/>
          <a:p>
            <a:r>
              <a:rPr lang="pt-BR" sz="2400" b="1" dirty="0" err="1">
                <a:solidFill>
                  <a:srgbClr val="000080"/>
                </a:solidFill>
                <a:latin typeface="Consolas" panose="020B0609020204030204" pitchFamily="49" charset="0"/>
              </a:rPr>
              <a:t>void</a:t>
            </a:r>
            <a:r>
              <a:rPr lang="pt-BR" sz="2400" b="1" dirty="0">
                <a:solidFill>
                  <a:srgbClr val="000080"/>
                </a:solidFill>
                <a:latin typeface="Consolas" panose="020B0609020204030204" pitchFamily="49" charset="0"/>
              </a:rPr>
              <a:t> </a:t>
            </a:r>
            <a:r>
              <a:rPr lang="pt-BR" sz="2400" dirty="0">
                <a:solidFill>
                  <a:srgbClr val="000000"/>
                </a:solidFill>
                <a:latin typeface="Consolas" panose="020B0609020204030204" pitchFamily="49" charset="0"/>
              </a:rPr>
              <a:t>print</a:t>
            </a:r>
            <a:r>
              <a:rPr lang="pt-BR" sz="2400" b="1" dirty="0">
                <a:solidFill>
                  <a:srgbClr val="000080"/>
                </a:solidFill>
                <a:latin typeface="Consolas" panose="020B0609020204030204" pitchFamily="49" charset="0"/>
              </a:rPr>
              <a:t>(</a:t>
            </a:r>
            <a:r>
              <a:rPr lang="pt-BR" sz="2400" b="1" dirty="0" err="1">
                <a:solidFill>
                  <a:srgbClr val="000080"/>
                </a:solidFill>
                <a:latin typeface="Consolas" panose="020B0609020204030204" pitchFamily="49" charset="0"/>
              </a:rPr>
              <a:t>int</a:t>
            </a:r>
            <a:r>
              <a:rPr lang="pt-BR" sz="2400" b="1" dirty="0">
                <a:solidFill>
                  <a:srgbClr val="000080"/>
                </a:solidFill>
                <a:latin typeface="Consolas" panose="020B0609020204030204" pitchFamily="49" charset="0"/>
              </a:rPr>
              <a:t> </a:t>
            </a:r>
            <a:r>
              <a:rPr lang="pt-BR" sz="2400" dirty="0" err="1">
                <a:solidFill>
                  <a:srgbClr val="000000"/>
                </a:solidFill>
                <a:latin typeface="Consolas" panose="020B0609020204030204" pitchFamily="49" charset="0"/>
              </a:rPr>
              <a:t>option</a:t>
            </a:r>
            <a:r>
              <a:rPr lang="pt-BR" sz="2400" b="1" dirty="0">
                <a:solidFill>
                  <a:srgbClr val="000080"/>
                </a:solidFill>
                <a:latin typeface="Consolas" panose="020B0609020204030204" pitchFamily="49" charset="0"/>
              </a:rPr>
              <a:t>; </a:t>
            </a:r>
            <a:r>
              <a:rPr lang="pt-BR" sz="2400" b="1" dirty="0" err="1">
                <a:solidFill>
                  <a:srgbClr val="000080"/>
                </a:solidFill>
                <a:latin typeface="Consolas" panose="020B0609020204030204" pitchFamily="49" charset="0"/>
              </a:rPr>
              <a:t>void</a:t>
            </a:r>
            <a:r>
              <a:rPr lang="pt-BR" sz="2400" b="1" dirty="0">
                <a:solidFill>
                  <a:srgbClr val="000080"/>
                </a:solidFill>
                <a:latin typeface="Consolas" panose="020B0609020204030204" pitchFamily="49" charset="0"/>
              </a:rPr>
              <a:t> *</a:t>
            </a:r>
            <a:r>
              <a:rPr lang="pt-BR" sz="2400" dirty="0" err="1">
                <a:solidFill>
                  <a:srgbClr val="000000"/>
                </a:solidFill>
                <a:latin typeface="Consolas" panose="020B0609020204030204" pitchFamily="49" charset="0"/>
              </a:rPr>
              <a:t>parameter</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switch(</a:t>
            </a:r>
            <a:r>
              <a:rPr lang="pt-BR" sz="2400" dirty="0" err="1">
                <a:solidFill>
                  <a:srgbClr val="000000"/>
                </a:solidFill>
                <a:latin typeface="Consolas" panose="020B0609020204030204" pitchFamily="49" charset="0"/>
              </a:rPr>
              <a:t>option</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case </a:t>
            </a:r>
            <a:r>
              <a:rPr lang="pt-BR" sz="2400" b="1" dirty="0">
                <a:solidFill>
                  <a:srgbClr val="FF0000"/>
                </a:solidFill>
                <a:latin typeface="Consolas" panose="020B0609020204030204" pitchFamily="49" charset="0"/>
              </a:rPr>
              <a:t>0</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a:t>
            </a:r>
            <a:r>
              <a:rPr lang="pt-BR" sz="2400" dirty="0" err="1">
                <a:solidFill>
                  <a:srgbClr val="000000"/>
                </a:solidFill>
                <a:latin typeface="Consolas" panose="020B0609020204030204" pitchFamily="49" charset="0"/>
              </a:rPr>
              <a:t>printf</a:t>
            </a:r>
            <a:r>
              <a:rPr lang="pt-BR" sz="2400" b="1" dirty="0">
                <a:solidFill>
                  <a:srgbClr val="000080"/>
                </a:solidFill>
                <a:latin typeface="Consolas" panose="020B0609020204030204" pitchFamily="49" charset="0"/>
              </a:rPr>
              <a:t>(</a:t>
            </a:r>
            <a:r>
              <a:rPr lang="pt-BR" sz="2400" dirty="0">
                <a:solidFill>
                  <a:srgbClr val="FF0000"/>
                </a:solidFill>
                <a:latin typeface="Consolas" panose="020B0609020204030204" pitchFamily="49" charset="0"/>
              </a:rPr>
              <a:t>"%s"</a:t>
            </a:r>
            <a:r>
              <a:rPr lang="pt-BR" sz="2400" b="1" dirty="0">
                <a:solidFill>
                  <a:srgbClr val="000080"/>
                </a:solidFill>
                <a:latin typeface="Consolas" panose="020B0609020204030204" pitchFamily="49" charset="0"/>
              </a:rPr>
              <a:t>,(char*)</a:t>
            </a:r>
            <a:r>
              <a:rPr lang="pt-BR" sz="2400" dirty="0" err="1">
                <a:solidFill>
                  <a:srgbClr val="000000"/>
                </a:solidFill>
                <a:latin typeface="Consolas" panose="020B0609020204030204" pitchFamily="49" charset="0"/>
              </a:rPr>
              <a:t>parameter</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break;</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case </a:t>
            </a:r>
            <a:r>
              <a:rPr lang="pt-BR" sz="2400" b="1" dirty="0">
                <a:solidFill>
                  <a:srgbClr val="FF0000"/>
                </a:solidFill>
                <a:latin typeface="Consolas" panose="020B0609020204030204" pitchFamily="49" charset="0"/>
              </a:rPr>
              <a:t>1</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a:t>
            </a:r>
            <a:r>
              <a:rPr lang="pt-BR" sz="2400" dirty="0" err="1">
                <a:solidFill>
                  <a:srgbClr val="000000"/>
                </a:solidFill>
                <a:latin typeface="Consolas" panose="020B0609020204030204" pitchFamily="49" charset="0"/>
              </a:rPr>
              <a:t>printf</a:t>
            </a:r>
            <a:r>
              <a:rPr lang="pt-BR" sz="2400" b="1" dirty="0">
                <a:solidFill>
                  <a:srgbClr val="000080"/>
                </a:solidFill>
                <a:latin typeface="Consolas" panose="020B0609020204030204" pitchFamily="49" charset="0"/>
              </a:rPr>
              <a:t>(</a:t>
            </a:r>
            <a:r>
              <a:rPr lang="pt-BR" sz="2400" dirty="0">
                <a:solidFill>
                  <a:srgbClr val="FF0000"/>
                </a:solidFill>
                <a:latin typeface="Consolas" panose="020B0609020204030204" pitchFamily="49" charset="0"/>
              </a:rPr>
              <a:t>"%f"</a:t>
            </a:r>
            <a:r>
              <a:rPr lang="pt-BR" sz="2400" b="1" dirty="0">
                <a:solidFill>
                  <a:srgbClr val="000080"/>
                </a:solidFill>
                <a:latin typeface="Consolas" panose="020B0609020204030204" pitchFamily="49" charset="0"/>
              </a:rPr>
              <a:t>,*((</a:t>
            </a:r>
            <a:r>
              <a:rPr lang="pt-BR" sz="2400" b="1" dirty="0" err="1">
                <a:solidFill>
                  <a:srgbClr val="000080"/>
                </a:solidFill>
                <a:latin typeface="Consolas" panose="020B0609020204030204" pitchFamily="49" charset="0"/>
              </a:rPr>
              <a:t>double</a:t>
            </a:r>
            <a:r>
              <a:rPr lang="pt-BR" sz="2400" b="1" dirty="0">
                <a:solidFill>
                  <a:srgbClr val="000080"/>
                </a:solidFill>
                <a:latin typeface="Consolas" panose="020B0609020204030204" pitchFamily="49" charset="0"/>
              </a:rPr>
              <a:t>*)</a:t>
            </a:r>
            <a:r>
              <a:rPr lang="pt-BR" sz="2400" dirty="0" err="1">
                <a:solidFill>
                  <a:srgbClr val="000000"/>
                </a:solidFill>
                <a:latin typeface="Consolas" panose="020B0609020204030204" pitchFamily="49" charset="0"/>
              </a:rPr>
              <a:t>parameter</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break;</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case </a:t>
            </a:r>
            <a:r>
              <a:rPr lang="pt-BR" sz="2400" b="1" dirty="0">
                <a:solidFill>
                  <a:srgbClr val="FF0000"/>
                </a:solidFill>
                <a:latin typeface="Consolas" panose="020B0609020204030204" pitchFamily="49" charset="0"/>
              </a:rPr>
              <a:t>2</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a:t>
            </a:r>
            <a:r>
              <a:rPr lang="pt-BR" sz="2400" dirty="0" err="1">
                <a:solidFill>
                  <a:srgbClr val="000000"/>
                </a:solidFill>
                <a:latin typeface="Consolas" panose="020B0609020204030204" pitchFamily="49" charset="0"/>
              </a:rPr>
              <a:t>printf</a:t>
            </a:r>
            <a:r>
              <a:rPr lang="pt-BR" sz="2400" b="1" dirty="0">
                <a:solidFill>
                  <a:srgbClr val="000080"/>
                </a:solidFill>
                <a:latin typeface="Consolas" panose="020B0609020204030204" pitchFamily="49" charset="0"/>
              </a:rPr>
              <a:t>(</a:t>
            </a:r>
            <a:r>
              <a:rPr lang="pt-BR" sz="2400" dirty="0">
                <a:solidFill>
                  <a:srgbClr val="FF0000"/>
                </a:solidFill>
                <a:latin typeface="Consolas" panose="020B0609020204030204" pitchFamily="49" charset="0"/>
              </a:rPr>
              <a:t>"%d"</a:t>
            </a:r>
            <a:r>
              <a:rPr lang="pt-BR" sz="2400" b="1" dirty="0">
                <a:solidFill>
                  <a:srgbClr val="000080"/>
                </a:solidFill>
                <a:latin typeface="Consolas" panose="020B0609020204030204" pitchFamily="49" charset="0"/>
              </a:rPr>
              <a:t>,*((</a:t>
            </a:r>
            <a:r>
              <a:rPr lang="pt-BR" sz="2400" b="1" dirty="0" err="1">
                <a:solidFill>
                  <a:srgbClr val="000080"/>
                </a:solidFill>
                <a:latin typeface="Consolas" panose="020B0609020204030204" pitchFamily="49" charset="0"/>
              </a:rPr>
              <a:t>unsigned</a:t>
            </a:r>
            <a:r>
              <a:rPr lang="pt-BR" sz="2400" b="1" dirty="0">
                <a:solidFill>
                  <a:srgbClr val="000080"/>
                </a:solidFill>
                <a:latin typeface="Consolas" panose="020B0609020204030204" pitchFamily="49" charset="0"/>
              </a:rPr>
              <a:t> </a:t>
            </a:r>
            <a:r>
              <a:rPr lang="pt-BR" sz="2400" b="1" dirty="0" err="1">
                <a:solidFill>
                  <a:srgbClr val="000080"/>
                </a:solidFill>
                <a:latin typeface="Consolas" panose="020B0609020204030204" pitchFamily="49" charset="0"/>
              </a:rPr>
              <a:t>int</a:t>
            </a:r>
            <a:r>
              <a:rPr lang="pt-BR" sz="2400" b="1" dirty="0">
                <a:solidFill>
                  <a:srgbClr val="000080"/>
                </a:solidFill>
                <a:latin typeface="Consolas" panose="020B0609020204030204" pitchFamily="49" charset="0"/>
              </a:rPr>
              <a:t>*)</a:t>
            </a:r>
            <a:r>
              <a:rPr lang="pt-BR" sz="2400" dirty="0" err="1">
                <a:solidFill>
                  <a:srgbClr val="000000"/>
                </a:solidFill>
                <a:latin typeface="Consolas" panose="020B0609020204030204" pitchFamily="49" charset="0"/>
              </a:rPr>
              <a:t>parameter</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break;</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  }</a:t>
            </a:r>
            <a:endParaRPr lang="pt-BR" sz="2400" dirty="0">
              <a:latin typeface="Consolas" panose="020B0609020204030204" pitchFamily="49" charset="0"/>
            </a:endParaRPr>
          </a:p>
          <a:p>
            <a:r>
              <a:rPr lang="pt-BR" sz="2400" b="1" dirty="0">
                <a:solidFill>
                  <a:srgbClr val="000080"/>
                </a:solidFill>
                <a:latin typeface="Consolas" panose="020B0609020204030204" pitchFamily="49" charset="0"/>
              </a:rPr>
              <a:t>}</a:t>
            </a:r>
            <a:endParaRPr lang="pt-BR" sz="2000" dirty="0">
              <a:latin typeface="Consolas" panose="020B0609020204030204" pitchFamily="49" charset="0"/>
            </a:endParaRPr>
          </a:p>
        </p:txBody>
      </p:sp>
      <p:sp>
        <p:nvSpPr>
          <p:cNvPr id="4" name="Título 3"/>
          <p:cNvSpPr>
            <a:spLocks noGrp="1"/>
          </p:cNvSpPr>
          <p:nvPr>
            <p:ph type="title"/>
          </p:nvPr>
        </p:nvSpPr>
        <p:spPr/>
        <p:txBody>
          <a:bodyPr/>
          <a:lstStyle/>
          <a:p>
            <a:r>
              <a:rPr lang="en-US" dirty="0"/>
              <a:t>Void pointers</a:t>
            </a:r>
            <a:endParaRPr lang="pt-BR" dirty="0"/>
          </a:p>
        </p:txBody>
      </p:sp>
    </p:spTree>
    <p:extLst>
      <p:ext uri="{BB962C8B-B14F-4D97-AF65-F5344CB8AC3E}">
        <p14:creationId xmlns:p14="http://schemas.microsoft.com/office/powerpoint/2010/main" val="3948855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5738E0-3465-42B9-89AF-9E252EB1AB94}"/>
              </a:ext>
            </a:extLst>
          </p:cNvPr>
          <p:cNvSpPr>
            <a:spLocks noGrp="1"/>
          </p:cNvSpPr>
          <p:nvPr>
            <p:ph type="title"/>
          </p:nvPr>
        </p:nvSpPr>
        <p:spPr>
          <a:xfrm>
            <a:off x="831850" y="1709738"/>
            <a:ext cx="6852628" cy="2852737"/>
          </a:xfrm>
        </p:spPr>
        <p:txBody>
          <a:bodyPr/>
          <a:lstStyle/>
          <a:p>
            <a:r>
              <a:rPr lang="pt-BR"/>
              <a:t>Driver</a:t>
            </a:r>
            <a:endParaRPr lang="pt-BR" dirty="0"/>
          </a:p>
        </p:txBody>
      </p:sp>
      <p:sp>
        <p:nvSpPr>
          <p:cNvPr id="7" name="Espaço Reservado para Texto 6">
            <a:extLst>
              <a:ext uri="{FF2B5EF4-FFF2-40B4-BE49-F238E27FC236}">
                <a16:creationId xmlns:a16="http://schemas.microsoft.com/office/drawing/2014/main" id="{D3CAEEDB-3AB1-495E-BA29-B7B9E53E2965}"/>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691591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05B6448-10EF-442C-89AB-375B461C444A}"/>
              </a:ext>
            </a:extLst>
          </p:cNvPr>
          <p:cNvSpPr>
            <a:spLocks noGrp="1"/>
          </p:cNvSpPr>
          <p:nvPr>
            <p:ph type="title"/>
          </p:nvPr>
        </p:nvSpPr>
        <p:spPr>
          <a:xfrm>
            <a:off x="695400" y="221109"/>
            <a:ext cx="10801200" cy="1191667"/>
          </a:xfrm>
        </p:spPr>
        <p:txBody>
          <a:bodyPr/>
          <a:lstStyle/>
          <a:p>
            <a:r>
              <a:rPr lang="pt-BR"/>
              <a:t>Driver</a:t>
            </a:r>
            <a:endParaRPr lang="pt-BR" dirty="0"/>
          </a:p>
        </p:txBody>
      </p:sp>
      <p:sp>
        <p:nvSpPr>
          <p:cNvPr id="3" name="Espaço Reservado para Conteúdo 2"/>
          <p:cNvSpPr>
            <a:spLocks noGrp="1"/>
          </p:cNvSpPr>
          <p:nvPr>
            <p:ph idx="1"/>
          </p:nvPr>
        </p:nvSpPr>
        <p:spPr>
          <a:xfrm>
            <a:off x="695400" y="1556792"/>
            <a:ext cx="8784976" cy="4824536"/>
          </a:xfrm>
        </p:spPr>
        <p:txBody>
          <a:bodyPr>
            <a:normAutofit fontScale="92500" lnSpcReduction="10000"/>
          </a:bodyPr>
          <a:lstStyle/>
          <a:p>
            <a:r>
              <a:rPr lang="en-US"/>
              <a:t>What is a driver?</a:t>
            </a:r>
          </a:p>
          <a:p>
            <a:pPr lvl="1"/>
            <a:r>
              <a:rPr lang="en-US"/>
              <a:t>An interface layer that translate hardware to software</a:t>
            </a:r>
          </a:p>
          <a:p>
            <a:r>
              <a:rPr lang="en-US"/>
              <a:t>It have two requirements</a:t>
            </a:r>
          </a:p>
          <a:p>
            <a:pPr lvl="1"/>
            <a:r>
              <a:rPr lang="en-US"/>
              <a:t>First: It is dependent on the microcontroller, the attached peripherals and the connections between them.</a:t>
            </a:r>
          </a:p>
          <a:p>
            <a:pPr lvl="1"/>
            <a:r>
              <a:rPr lang="en-US"/>
              <a:t>Second: Need to comply with the built-in standard from the operational system</a:t>
            </a:r>
          </a:p>
          <a:p>
            <a:endParaRPr lang="pt-BR" dirty="0"/>
          </a:p>
        </p:txBody>
      </p:sp>
    </p:spTree>
    <p:extLst>
      <p:ext uri="{BB962C8B-B14F-4D97-AF65-F5344CB8AC3E}">
        <p14:creationId xmlns:p14="http://schemas.microsoft.com/office/powerpoint/2010/main" val="1345985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3F4F06-8805-4658-BC16-BF28B44D924B}"/>
              </a:ext>
            </a:extLst>
          </p:cNvPr>
          <p:cNvSpPr>
            <a:spLocks noGrp="1"/>
          </p:cNvSpPr>
          <p:nvPr>
            <p:ph type="title"/>
          </p:nvPr>
        </p:nvSpPr>
        <p:spPr>
          <a:xfrm>
            <a:off x="695400" y="221109"/>
            <a:ext cx="10801200" cy="1191667"/>
          </a:xfrm>
        </p:spPr>
        <p:txBody>
          <a:bodyPr>
            <a:normAutofit/>
          </a:bodyPr>
          <a:lstStyle/>
          <a:p>
            <a:r>
              <a:rPr lang="pt-BR"/>
              <a:t>How can I develop my driver?</a:t>
            </a:r>
            <a:endParaRPr lang="pt-BR" dirty="0"/>
          </a:p>
        </p:txBody>
      </p:sp>
      <p:sp>
        <p:nvSpPr>
          <p:cNvPr id="3" name="Espaço Reservado para Conteúdo 2">
            <a:extLst>
              <a:ext uri="{FF2B5EF4-FFF2-40B4-BE49-F238E27FC236}">
                <a16:creationId xmlns:a16="http://schemas.microsoft.com/office/drawing/2014/main" id="{2C6C1395-F95F-4B7B-86F3-A106BF8582FE}"/>
              </a:ext>
            </a:extLst>
          </p:cNvPr>
          <p:cNvSpPr>
            <a:spLocks noGrp="1"/>
          </p:cNvSpPr>
          <p:nvPr>
            <p:ph idx="1"/>
          </p:nvPr>
        </p:nvSpPr>
        <p:spPr>
          <a:xfrm>
            <a:off x="695400" y="1556792"/>
            <a:ext cx="8784976" cy="4824536"/>
          </a:xfrm>
        </p:spPr>
        <p:txBody>
          <a:bodyPr/>
          <a:lstStyle/>
          <a:p>
            <a:r>
              <a:rPr lang="pt-BR"/>
              <a:t>First: know your hardware</a:t>
            </a:r>
          </a:p>
          <a:p>
            <a:pPr lvl="1"/>
            <a:r>
              <a:rPr lang="pt-BR"/>
              <a:t>Which features from the microcontroller are needed?</a:t>
            </a:r>
          </a:p>
          <a:p>
            <a:pPr lvl="1"/>
            <a:r>
              <a:rPr lang="pt-BR"/>
              <a:t>How the external peripheral is connected?</a:t>
            </a:r>
          </a:p>
          <a:p>
            <a:pPr lvl="1"/>
            <a:r>
              <a:rPr lang="pt-BR"/>
              <a:t>Are there any software/communication routines required?</a:t>
            </a:r>
            <a:endParaRPr lang="pt-BR" dirty="0"/>
          </a:p>
        </p:txBody>
      </p:sp>
    </p:spTree>
    <p:extLst>
      <p:ext uri="{BB962C8B-B14F-4D97-AF65-F5344CB8AC3E}">
        <p14:creationId xmlns:p14="http://schemas.microsoft.com/office/powerpoint/2010/main" val="1697786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695400" y="221109"/>
            <a:ext cx="10801200" cy="1191667"/>
          </a:xfrm>
        </p:spPr>
        <p:txBody>
          <a:bodyPr/>
          <a:lstStyle/>
          <a:p>
            <a:r>
              <a:rPr lang="pt-BR" altLang="pt-BR"/>
              <a:t>Developing my driver (1)</a:t>
            </a:r>
            <a:endParaRPr lang="pt-BR" altLang="pt-BR" dirty="0"/>
          </a:p>
        </p:txBody>
      </p:sp>
      <p:sp>
        <p:nvSpPr>
          <p:cNvPr id="13314" name="Rectangle 2"/>
          <p:cNvSpPr>
            <a:spLocks noGrp="1" noChangeArrowheads="1"/>
          </p:cNvSpPr>
          <p:nvPr>
            <p:ph idx="1"/>
          </p:nvPr>
        </p:nvSpPr>
        <p:spPr>
          <a:xfrm>
            <a:off x="695400" y="1556792"/>
            <a:ext cx="8784976" cy="4824536"/>
          </a:xfrm>
        </p:spPr>
        <p:txBody>
          <a:bodyPr>
            <a:normAutofit fontScale="92500" lnSpcReduction="20000"/>
          </a:bodyPr>
          <a:lstStyle/>
          <a:p>
            <a:r>
              <a:rPr lang="pt-BR" altLang="pt-BR"/>
              <a:t>Example:</a:t>
            </a:r>
          </a:p>
          <a:p>
            <a:pPr lvl="1"/>
            <a:r>
              <a:rPr lang="pt-BR" altLang="pt-BR"/>
              <a:t>LCD Display:</a:t>
            </a:r>
          </a:p>
          <a:p>
            <a:pPr lvl="2"/>
            <a:r>
              <a:rPr lang="pt-BR" altLang="pt-BR"/>
              <a:t> 16 columns X 2 lines</a:t>
            </a:r>
          </a:p>
          <a:p>
            <a:pPr lvl="2"/>
            <a:r>
              <a:rPr lang="pt-BR" altLang="pt-BR"/>
              <a:t>Compatible with HD44780 (Hitachi)</a:t>
            </a:r>
          </a:p>
          <a:p>
            <a:pPr lvl="1"/>
            <a:r>
              <a:rPr lang="pt-BR" altLang="pt-BR"/>
              <a:t>NEO201</a:t>
            </a:r>
          </a:p>
          <a:p>
            <a:pPr lvl="2"/>
            <a:r>
              <a:rPr lang="pt-BR" altLang="pt-BR"/>
              <a:t>8 bit connection (data)</a:t>
            </a:r>
          </a:p>
          <a:p>
            <a:pPr lvl="2"/>
            <a:r>
              <a:rPr lang="pt-BR" altLang="pt-BR"/>
              <a:t>Direct access to EN, RS e RW (control)</a:t>
            </a:r>
          </a:p>
          <a:p>
            <a:pPr lvl="1"/>
            <a:r>
              <a:rPr lang="pt-BR" altLang="pt-BR"/>
              <a:t>PIC18F4520</a:t>
            </a:r>
          </a:p>
          <a:p>
            <a:pPr lvl="2"/>
            <a:r>
              <a:rPr lang="pt-BR" altLang="pt-BR"/>
              <a:t>Using both port D (data) and port E (control)</a:t>
            </a:r>
          </a:p>
          <a:p>
            <a:pPr lvl="1"/>
            <a:r>
              <a:rPr lang="pt-BR" altLang="pt-BR"/>
              <a:t>Initialization routines</a:t>
            </a:r>
            <a:endParaRPr lang="pt-BR" altLang="pt-BR" dirty="0"/>
          </a:p>
        </p:txBody>
      </p:sp>
    </p:spTree>
    <p:extLst>
      <p:ext uri="{BB962C8B-B14F-4D97-AF65-F5344CB8AC3E}">
        <p14:creationId xmlns:p14="http://schemas.microsoft.com/office/powerpoint/2010/main" val="16518043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695400" y="221109"/>
            <a:ext cx="10801200" cy="1191667"/>
          </a:xfrm>
        </p:spPr>
        <p:txBody>
          <a:bodyPr/>
          <a:lstStyle/>
          <a:p>
            <a:r>
              <a:rPr lang="pt-BR" altLang="pt-BR"/>
              <a:t>LCD initialization routine</a:t>
            </a:r>
            <a:endParaRPr lang="pt-BR" altLang="pt-BR" dirty="0"/>
          </a:p>
        </p:txBody>
      </p:sp>
      <p:pic>
        <p:nvPicPr>
          <p:cNvPr id="12" name="Picture 2" descr="https://embeddedcenter.files.wordpress.com/2013/11/flow-chart-lcd.jpg">
            <a:extLst>
              <a:ext uri="{FF2B5EF4-FFF2-40B4-BE49-F238E27FC236}">
                <a16:creationId xmlns:a16="http://schemas.microsoft.com/office/drawing/2014/main" id="{EA8C2154-0A2A-400A-8181-D2F4F0D91BB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1409" y="1179123"/>
            <a:ext cx="5618808" cy="5580842"/>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037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p:txBody>
          <a:bodyPr/>
          <a:lstStyle/>
          <a:p>
            <a:r>
              <a:rPr lang="pt-BR" altLang="pt-BR"/>
              <a:t>Schematics LCD - PIC</a:t>
            </a:r>
            <a:endParaRPr lang="pt-BR" altLang="pt-BR" dirty="0"/>
          </a:p>
        </p:txBody>
      </p:sp>
      <p:pic>
        <p:nvPicPr>
          <p:cNvPr id="7" name="Espaço Reservado para Conteúdo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9344" y="2160589"/>
            <a:ext cx="4256924" cy="3881437"/>
          </a:xfrm>
          <a:prstGeom prst="rect">
            <a:avLst/>
          </a:prstGeom>
        </p:spPr>
      </p:pic>
    </p:spTree>
    <p:extLst>
      <p:ext uri="{BB962C8B-B14F-4D97-AF65-F5344CB8AC3E}">
        <p14:creationId xmlns:p14="http://schemas.microsoft.com/office/powerpoint/2010/main" val="12815706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48AB263A-F1AF-406D-AFD8-516AB67C0262}"/>
              </a:ext>
            </a:extLst>
          </p:cNvPr>
          <p:cNvSpPr>
            <a:spLocks noGrp="1"/>
          </p:cNvSpPr>
          <p:nvPr>
            <p:ph type="body" sz="quarter" idx="13"/>
          </p:nvPr>
        </p:nvSpPr>
        <p:spPr/>
        <p:txBody>
          <a:bodyPr/>
          <a:lstStyle/>
          <a:p>
            <a:pPr defTabSz="534988"/>
            <a:r>
              <a:rPr lang="pt-BR" sz="2400" dirty="0" err="1">
                <a:solidFill>
                  <a:srgbClr val="8000FF"/>
                </a:solidFill>
                <a:highlight>
                  <a:srgbClr val="FFFFFF"/>
                </a:highlight>
                <a:latin typeface="Consolas" panose="020B0609020204030204" pitchFamily="49" charset="0"/>
              </a:rPr>
              <a:t>void</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lcdData</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unsigned</a:t>
            </a:r>
            <a:r>
              <a:rPr lang="pt-BR" sz="2400" dirty="0">
                <a:solidFill>
                  <a:srgbClr val="000000"/>
                </a:solidFill>
                <a:highlight>
                  <a:srgbClr val="FFFFFF"/>
                </a:highlight>
                <a:latin typeface="Consolas" panose="020B0609020204030204" pitchFamily="49" charset="0"/>
              </a:rPr>
              <a:t> </a:t>
            </a:r>
            <a:r>
              <a:rPr lang="pt-BR" sz="2400" dirty="0">
                <a:solidFill>
                  <a:srgbClr val="8000FF"/>
                </a:solidFill>
                <a:highlight>
                  <a:srgbClr val="FFFFFF"/>
                </a:highlight>
                <a:latin typeface="Consolas" panose="020B0609020204030204" pitchFamily="49" charset="0"/>
              </a:rPr>
              <a:t>char</a:t>
            </a:r>
            <a:r>
              <a:rPr lang="pt-BR" sz="2400" dirty="0">
                <a:solidFill>
                  <a:srgbClr val="000000"/>
                </a:solidFill>
                <a:highlight>
                  <a:srgbClr val="FFFFFF"/>
                </a:highlight>
                <a:latin typeface="Consolas" panose="020B0609020204030204" pitchFamily="49" charset="0"/>
              </a:rPr>
              <a:t> valor</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pPr defTabSz="534988"/>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BitSet</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PORTE</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RS</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//data</a:t>
            </a:r>
          </a:p>
          <a:p>
            <a:pPr defTabSz="534988"/>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BitClr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PORTE</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RW</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a:t>
            </a:r>
            <a:r>
              <a:rPr lang="pt-BR" sz="2400" dirty="0" err="1">
                <a:solidFill>
                  <a:srgbClr val="008000"/>
                </a:solidFill>
                <a:highlight>
                  <a:srgbClr val="FFFFFF"/>
                </a:highlight>
                <a:latin typeface="Consolas" panose="020B0609020204030204" pitchFamily="49" charset="0"/>
              </a:rPr>
              <a:t>write</a:t>
            </a:r>
            <a:endParaRPr lang="pt-BR" sz="2400" dirty="0">
              <a:solidFill>
                <a:srgbClr val="008000"/>
              </a:solidFill>
              <a:highlight>
                <a:srgbClr val="FFFFFF"/>
              </a:highlight>
              <a:latin typeface="Consolas" panose="020B0609020204030204" pitchFamily="49" charset="0"/>
            </a:endParaRPr>
          </a:p>
          <a:p>
            <a:pPr defTabSz="534988"/>
            <a:endParaRPr lang="pt-BR" sz="2400" dirty="0">
              <a:solidFill>
                <a:srgbClr val="000000"/>
              </a:solidFill>
              <a:highlight>
                <a:srgbClr val="FFFFFF"/>
              </a:highlight>
              <a:latin typeface="Consolas" panose="020B0609020204030204" pitchFamily="49" charset="0"/>
            </a:endParaRPr>
          </a:p>
          <a:p>
            <a:pPr defTabSz="534988"/>
            <a:r>
              <a:rPr lang="pt-BR" sz="2400" dirty="0">
                <a:solidFill>
                  <a:srgbClr val="000000"/>
                </a:solidFill>
                <a:highlight>
                  <a:srgbClr val="FFFFFF"/>
                </a:highlight>
                <a:latin typeface="Consolas" panose="020B0609020204030204" pitchFamily="49" charset="0"/>
              </a:rPr>
              <a:t>	PORTD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valor</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pPr defTabSz="534988"/>
            <a:r>
              <a:rPr lang="pt-BR" sz="2400" dirty="0">
                <a:solidFill>
                  <a:srgbClr val="000000"/>
                </a:solidFill>
                <a:highlight>
                  <a:srgbClr val="FFFFFF"/>
                </a:highlight>
                <a:latin typeface="Consolas" panose="020B0609020204030204" pitchFamily="49" charset="0"/>
              </a:rPr>
              <a:t>	</a:t>
            </a:r>
          </a:p>
          <a:p>
            <a:pPr defTabSz="534988"/>
            <a:r>
              <a:rPr lang="pt-BR" sz="2400" dirty="0">
                <a:solidFill>
                  <a:srgbClr val="000000"/>
                </a:solidFill>
                <a:highlight>
                  <a:srgbClr val="FFFFFF"/>
                </a:highlight>
                <a:latin typeface="Consolas" panose="020B0609020204030204" pitchFamily="49" charset="0"/>
              </a:rPr>
              <a:t>	</a:t>
            </a:r>
            <a:r>
              <a:rPr lang="es-ES" sz="2400" dirty="0" err="1">
                <a:solidFill>
                  <a:srgbClr val="000000"/>
                </a:solidFill>
                <a:highlight>
                  <a:srgbClr val="FFFFFF"/>
                </a:highlight>
                <a:latin typeface="Consolas" panose="020B0609020204030204" pitchFamily="49" charset="0"/>
              </a:rPr>
              <a:t>BitSet</a:t>
            </a:r>
            <a:r>
              <a:rPr lang="es-ES" sz="2400" b="1" dirty="0">
                <a:solidFill>
                  <a:srgbClr val="000080"/>
                </a:solidFill>
                <a:highlight>
                  <a:srgbClr val="FFFFFF"/>
                </a:highlight>
                <a:latin typeface="Consolas" panose="020B0609020204030204" pitchFamily="49" charset="0"/>
              </a:rPr>
              <a:t>(</a:t>
            </a:r>
            <a:r>
              <a:rPr lang="es-ES" sz="2400" dirty="0">
                <a:solidFill>
                  <a:srgbClr val="000000"/>
                </a:solidFill>
                <a:highlight>
                  <a:srgbClr val="FFFFFF"/>
                </a:highlight>
                <a:latin typeface="Consolas" panose="020B0609020204030204" pitchFamily="49" charset="0"/>
              </a:rPr>
              <a:t>PORTE</a:t>
            </a:r>
            <a:r>
              <a:rPr lang="es-ES" sz="2400" b="1" dirty="0">
                <a:solidFill>
                  <a:srgbClr val="000080"/>
                </a:solidFill>
                <a:highlight>
                  <a:srgbClr val="FFFFFF"/>
                </a:highlight>
                <a:latin typeface="Consolas" panose="020B0609020204030204" pitchFamily="49" charset="0"/>
              </a:rPr>
              <a:t>,</a:t>
            </a:r>
            <a:r>
              <a:rPr lang="es-ES" sz="2400" dirty="0">
                <a:solidFill>
                  <a:srgbClr val="000000"/>
                </a:solidFill>
                <a:highlight>
                  <a:srgbClr val="FFFFFF"/>
                </a:highlight>
                <a:latin typeface="Consolas" panose="020B0609020204030204" pitchFamily="49" charset="0"/>
              </a:rPr>
              <a:t>EN</a:t>
            </a:r>
            <a:r>
              <a:rPr lang="es-ES" sz="2400" b="1" dirty="0">
                <a:solidFill>
                  <a:srgbClr val="000080"/>
                </a:solidFill>
                <a:highlight>
                  <a:srgbClr val="FFFFFF"/>
                </a:highlight>
                <a:latin typeface="Consolas" panose="020B0609020204030204" pitchFamily="49" charset="0"/>
              </a:rPr>
              <a:t>);</a:t>
            </a:r>
            <a:r>
              <a:rPr lang="es-ES" sz="2400" dirty="0">
                <a:solidFill>
                  <a:srgbClr val="000000"/>
                </a:solidFill>
                <a:highlight>
                  <a:srgbClr val="FFFFFF"/>
                </a:highlight>
                <a:latin typeface="Consolas" panose="020B0609020204030204" pitchFamily="49" charset="0"/>
              </a:rPr>
              <a:t>   </a:t>
            </a:r>
            <a:r>
              <a:rPr lang="es-ES" sz="2400" dirty="0">
                <a:solidFill>
                  <a:srgbClr val="008000"/>
                </a:solidFill>
                <a:highlight>
                  <a:srgbClr val="FFFFFF"/>
                </a:highlight>
                <a:latin typeface="Consolas" panose="020B0609020204030204" pitchFamily="49" charset="0"/>
              </a:rPr>
              <a:t>//</a:t>
            </a:r>
            <a:r>
              <a:rPr lang="es-ES" sz="2400" dirty="0" err="1">
                <a:solidFill>
                  <a:srgbClr val="008000"/>
                </a:solidFill>
                <a:highlight>
                  <a:srgbClr val="FFFFFF"/>
                </a:highlight>
                <a:latin typeface="Consolas" panose="020B0609020204030204" pitchFamily="49" charset="0"/>
              </a:rPr>
              <a:t>enable</a:t>
            </a:r>
            <a:r>
              <a:rPr lang="es-ES" sz="2400" dirty="0">
                <a:solidFill>
                  <a:srgbClr val="008000"/>
                </a:solidFill>
                <a:highlight>
                  <a:srgbClr val="FFFFFF"/>
                </a:highlight>
                <a:latin typeface="Consolas" panose="020B0609020204030204" pitchFamily="49" charset="0"/>
              </a:rPr>
              <a:t> pulse</a:t>
            </a:r>
          </a:p>
          <a:p>
            <a:pPr defTabSz="534988"/>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BitClr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PORTE</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EN</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pPr defTabSz="534988"/>
            <a:r>
              <a:rPr lang="pt-BR" sz="2400" dirty="0">
                <a:solidFill>
                  <a:srgbClr val="000000"/>
                </a:solidFill>
                <a:highlight>
                  <a:srgbClr val="FFFFFF"/>
                </a:highlight>
                <a:latin typeface="Consolas" panose="020B0609020204030204" pitchFamily="49" charset="0"/>
              </a:rPr>
              <a:t>    </a:t>
            </a:r>
          </a:p>
          <a:p>
            <a:pPr defTabSz="534988"/>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BitClr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PORTE</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RS</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a:t>
            </a:r>
            <a:r>
              <a:rPr lang="pt-BR" sz="2400" dirty="0" err="1">
                <a:solidFill>
                  <a:srgbClr val="008000"/>
                </a:solidFill>
                <a:highlight>
                  <a:srgbClr val="FFFFFF"/>
                </a:highlight>
                <a:latin typeface="Consolas" panose="020B0609020204030204" pitchFamily="49" charset="0"/>
              </a:rPr>
              <a:t>avoid</a:t>
            </a:r>
            <a:r>
              <a:rPr lang="pt-BR" sz="2400" dirty="0">
                <a:solidFill>
                  <a:srgbClr val="008000"/>
                </a:solidFill>
                <a:highlight>
                  <a:srgbClr val="FFFFFF"/>
                </a:highlight>
                <a:latin typeface="Consolas" panose="020B0609020204030204" pitchFamily="49" charset="0"/>
              </a:rPr>
              <a:t> </a:t>
            </a:r>
            <a:r>
              <a:rPr lang="pt-BR" sz="2400" dirty="0" err="1">
                <a:solidFill>
                  <a:srgbClr val="008000"/>
                </a:solidFill>
                <a:highlight>
                  <a:srgbClr val="FFFFFF"/>
                </a:highlight>
                <a:latin typeface="Consolas" panose="020B0609020204030204" pitchFamily="49" charset="0"/>
              </a:rPr>
              <a:t>problems</a:t>
            </a:r>
            <a:r>
              <a:rPr lang="pt-BR" sz="2400" dirty="0">
                <a:solidFill>
                  <a:srgbClr val="008000"/>
                </a:solidFill>
                <a:highlight>
                  <a:srgbClr val="FFFFFF"/>
                </a:highlight>
                <a:latin typeface="Consolas" panose="020B0609020204030204" pitchFamily="49" charset="0"/>
              </a:rPr>
              <a:t> </a:t>
            </a:r>
            <a:r>
              <a:rPr lang="pt-BR" sz="2400" dirty="0" err="1">
                <a:solidFill>
                  <a:srgbClr val="008000"/>
                </a:solidFill>
                <a:highlight>
                  <a:srgbClr val="FFFFFF"/>
                </a:highlight>
                <a:latin typeface="Consolas" panose="020B0609020204030204" pitchFamily="49" charset="0"/>
              </a:rPr>
              <a:t>with</a:t>
            </a:r>
            <a:r>
              <a:rPr lang="pt-BR" sz="2400" dirty="0">
                <a:solidFill>
                  <a:srgbClr val="008000"/>
                </a:solidFill>
                <a:highlight>
                  <a:srgbClr val="FFFFFF"/>
                </a:highlight>
                <a:latin typeface="Consolas" panose="020B0609020204030204" pitchFamily="49" charset="0"/>
              </a:rPr>
              <a:t> 7 </a:t>
            </a:r>
            <a:r>
              <a:rPr lang="pt-BR" sz="2400" dirty="0" err="1">
                <a:solidFill>
                  <a:srgbClr val="008000"/>
                </a:solidFill>
                <a:highlight>
                  <a:srgbClr val="FFFFFF"/>
                </a:highlight>
                <a:latin typeface="Consolas" panose="020B0609020204030204" pitchFamily="49" charset="0"/>
              </a:rPr>
              <a:t>seg</a:t>
            </a:r>
            <a:r>
              <a:rPr lang="pt-BR" sz="2400" dirty="0">
                <a:solidFill>
                  <a:srgbClr val="008000"/>
                </a:solidFill>
                <a:highlight>
                  <a:srgbClr val="FFFFFF"/>
                </a:highlight>
                <a:latin typeface="Consolas" panose="020B0609020204030204" pitchFamily="49" charset="0"/>
              </a:rPr>
              <a:t> </a:t>
            </a:r>
            <a:r>
              <a:rPr lang="pt-BR" sz="2400" dirty="0" err="1">
                <a:solidFill>
                  <a:srgbClr val="008000"/>
                </a:solidFill>
                <a:highlight>
                  <a:srgbClr val="FFFFFF"/>
                </a:highlight>
                <a:latin typeface="Consolas" panose="020B0609020204030204" pitchFamily="49" charset="0"/>
              </a:rPr>
              <a:t>disp</a:t>
            </a:r>
            <a:endParaRPr lang="pt-BR" sz="2400" dirty="0">
              <a:solidFill>
                <a:srgbClr val="008000"/>
              </a:solidFill>
              <a:highlight>
                <a:srgbClr val="FFFFFF"/>
              </a:highlight>
              <a:latin typeface="Consolas" panose="020B0609020204030204" pitchFamily="49" charset="0"/>
            </a:endParaRPr>
          </a:p>
          <a:p>
            <a:pPr defTabSz="534988"/>
            <a:r>
              <a:rPr lang="pt-BR" sz="2400" dirty="0">
                <a:solidFill>
                  <a:srgbClr val="000000"/>
                </a:solidFill>
                <a:highlight>
                  <a:srgbClr val="FFFFFF"/>
                </a:highlight>
                <a:latin typeface="Consolas" panose="020B0609020204030204" pitchFamily="49" charset="0"/>
              </a:rPr>
              <a:t>	Delay40us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pPr defTabSz="534988"/>
            <a:r>
              <a:rPr lang="pt-BR" sz="2400" b="1" dirty="0">
                <a:solidFill>
                  <a:srgbClr val="000080"/>
                </a:solidFill>
                <a:highlight>
                  <a:srgbClr val="FFFFFF"/>
                </a:highlight>
                <a:latin typeface="Consolas" panose="020B0609020204030204" pitchFamily="49" charset="0"/>
              </a:rPr>
              <a:t>}</a:t>
            </a:r>
            <a:endParaRPr lang="pt-BR" sz="2400" dirty="0">
              <a:latin typeface="Consolas" panose="020B0609020204030204" pitchFamily="49" charset="0"/>
            </a:endParaRPr>
          </a:p>
        </p:txBody>
      </p:sp>
      <p:sp>
        <p:nvSpPr>
          <p:cNvPr id="4" name="Título 3">
            <a:extLst>
              <a:ext uri="{FF2B5EF4-FFF2-40B4-BE49-F238E27FC236}">
                <a16:creationId xmlns:a16="http://schemas.microsoft.com/office/drawing/2014/main" id="{E158CA87-AA81-4180-94BD-FFB0DC68961E}"/>
              </a:ext>
            </a:extLst>
          </p:cNvPr>
          <p:cNvSpPr>
            <a:spLocks noGrp="1"/>
          </p:cNvSpPr>
          <p:nvPr>
            <p:ph type="title"/>
          </p:nvPr>
        </p:nvSpPr>
        <p:spPr/>
        <p:txBody>
          <a:bodyPr>
            <a:normAutofit/>
          </a:bodyPr>
          <a:lstStyle/>
          <a:p>
            <a:r>
              <a:rPr lang="pt-BR" dirty="0"/>
              <a:t>Basic communication</a:t>
            </a:r>
          </a:p>
        </p:txBody>
      </p:sp>
    </p:spTree>
    <p:extLst>
      <p:ext uri="{BB962C8B-B14F-4D97-AF65-F5344CB8AC3E}">
        <p14:creationId xmlns:p14="http://schemas.microsoft.com/office/powerpoint/2010/main" val="3220162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0A38765-A396-401D-AB07-3B5146C84F60}"/>
              </a:ext>
            </a:extLst>
          </p:cNvPr>
          <p:cNvSpPr>
            <a:spLocks noGrp="1"/>
          </p:cNvSpPr>
          <p:nvPr>
            <p:ph type="title"/>
          </p:nvPr>
        </p:nvSpPr>
        <p:spPr>
          <a:xfrm>
            <a:off x="831850" y="1709738"/>
            <a:ext cx="6852628" cy="2852737"/>
          </a:xfrm>
        </p:spPr>
        <p:txBody>
          <a:bodyPr/>
          <a:lstStyle/>
          <a:p>
            <a:r>
              <a:rPr lang="pt-BR"/>
              <a:t>Review</a:t>
            </a:r>
            <a:endParaRPr lang="pt-BR" dirty="0"/>
          </a:p>
        </p:txBody>
      </p:sp>
      <p:sp>
        <p:nvSpPr>
          <p:cNvPr id="9" name="Espaço Reservado para Texto 8">
            <a:extLst>
              <a:ext uri="{FF2B5EF4-FFF2-40B4-BE49-F238E27FC236}">
                <a16:creationId xmlns:a16="http://schemas.microsoft.com/office/drawing/2014/main" id="{987F477F-4E30-4149-AB8F-4176FE5A0437}"/>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2580910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48AB263A-F1AF-406D-AFD8-516AB67C0262}"/>
              </a:ext>
            </a:extLst>
          </p:cNvPr>
          <p:cNvSpPr>
            <a:spLocks noGrp="1"/>
          </p:cNvSpPr>
          <p:nvPr>
            <p:ph type="body" sz="quarter" idx="13"/>
          </p:nvPr>
        </p:nvSpPr>
        <p:spPr/>
        <p:txBody>
          <a:bodyPr/>
          <a:lstStyle/>
          <a:p>
            <a:r>
              <a:rPr lang="pt-BR" sz="2400" dirty="0" err="1">
                <a:solidFill>
                  <a:srgbClr val="8000FF"/>
                </a:solidFill>
                <a:highlight>
                  <a:srgbClr val="FFFFFF"/>
                </a:highlight>
                <a:latin typeface="Consolas" panose="020B0609020204030204" pitchFamily="49" charset="0"/>
              </a:rPr>
              <a:t>void</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lcdInit</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void</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 </a:t>
            </a:r>
            <a:r>
              <a:rPr lang="pt-BR" sz="2400" dirty="0" err="1">
                <a:solidFill>
                  <a:srgbClr val="008000"/>
                </a:solidFill>
                <a:highlight>
                  <a:srgbClr val="FFFFFF"/>
                </a:highlight>
                <a:latin typeface="Consolas" panose="020B0609020204030204" pitchFamily="49" charset="0"/>
              </a:rPr>
              <a:t>lcd</a:t>
            </a:r>
            <a:r>
              <a:rPr lang="pt-BR" sz="2400" dirty="0">
                <a:solidFill>
                  <a:srgbClr val="008000"/>
                </a:solidFill>
                <a:highlight>
                  <a:srgbClr val="FFFFFF"/>
                </a:highlight>
                <a:latin typeface="Consolas" panose="020B0609020204030204" pitchFamily="49" charset="0"/>
              </a:rPr>
              <a:t> </a:t>
            </a:r>
            <a:r>
              <a:rPr lang="pt-BR" sz="2400" dirty="0" err="1">
                <a:solidFill>
                  <a:srgbClr val="008000"/>
                </a:solidFill>
                <a:highlight>
                  <a:srgbClr val="FFFFFF"/>
                </a:highlight>
                <a:latin typeface="Consolas" panose="020B0609020204030204" pitchFamily="49" charset="0"/>
              </a:rPr>
              <a:t>init</a:t>
            </a:r>
            <a:r>
              <a:rPr lang="pt-BR" sz="2400" dirty="0">
                <a:solidFill>
                  <a:srgbClr val="008000"/>
                </a:solidFill>
                <a:highlight>
                  <a:srgbClr val="FFFFFF"/>
                </a:highlight>
                <a:latin typeface="Consolas" panose="020B0609020204030204" pitchFamily="49" charset="0"/>
              </a:rPr>
              <a:t> 10ms</a:t>
            </a:r>
          </a:p>
          <a:p>
            <a:r>
              <a:rPr lang="pt-BR" sz="2400" dirty="0">
                <a:solidFill>
                  <a:srgbClr val="000000"/>
                </a:solidFill>
                <a:highlight>
                  <a:srgbClr val="FFFFFF"/>
                </a:highlight>
                <a:latin typeface="Consolas" panose="020B0609020204030204" pitchFamily="49" charset="0"/>
              </a:rPr>
              <a:t>	Delay2ms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Delay2ms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Delay2ms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Delay2ms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Delay2ms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//pin </a:t>
            </a:r>
            <a:r>
              <a:rPr lang="pt-BR" sz="2400" dirty="0" err="1">
                <a:solidFill>
                  <a:srgbClr val="008000"/>
                </a:solidFill>
                <a:highlight>
                  <a:srgbClr val="FFFFFF"/>
                </a:highlight>
                <a:latin typeface="Consolas" panose="020B0609020204030204" pitchFamily="49" charset="0"/>
              </a:rPr>
              <a:t>directions</a:t>
            </a:r>
            <a:endParaRPr lang="pt-BR" sz="2400" dirty="0">
              <a:solidFill>
                <a:srgbClr val="008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BitClr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TRISE</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RS</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//RS</a:t>
            </a:r>
          </a:p>
          <a:p>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BitClr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TRISE</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EN</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//EN</a:t>
            </a:r>
          </a:p>
          <a:p>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BitClr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TRISE</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RW</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//RW</a:t>
            </a:r>
          </a:p>
          <a:p>
            <a:r>
              <a:rPr lang="pt-BR" sz="2400" dirty="0">
                <a:solidFill>
                  <a:srgbClr val="000000"/>
                </a:solidFill>
                <a:highlight>
                  <a:srgbClr val="FFFFFF"/>
                </a:highlight>
                <a:latin typeface="Consolas" panose="020B0609020204030204" pitchFamily="49" charset="0"/>
              </a:rPr>
              <a:t>	TRISD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FF0000"/>
                </a:solidFill>
                <a:highlight>
                  <a:srgbClr val="FFFFFF"/>
                </a:highlight>
                <a:latin typeface="Consolas" panose="020B0609020204030204" pitchFamily="49" charset="0"/>
              </a:rPr>
              <a:t>0x00</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//data</a:t>
            </a:r>
          </a:p>
          <a:p>
            <a:r>
              <a:rPr lang="pt-BR" sz="2400" dirty="0">
                <a:solidFill>
                  <a:srgbClr val="000000"/>
                </a:solidFill>
                <a:highlight>
                  <a:srgbClr val="FFFFFF"/>
                </a:highlight>
                <a:latin typeface="Consolas" panose="020B0609020204030204" pitchFamily="49" charset="0"/>
              </a:rPr>
              <a:t>	ADCON1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FF0000"/>
                </a:solidFill>
                <a:highlight>
                  <a:srgbClr val="FFFFFF"/>
                </a:highlight>
                <a:latin typeface="Consolas" panose="020B0609020204030204" pitchFamily="49" charset="0"/>
              </a:rPr>
              <a:t>0b00001110</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a:t>
            </a:r>
            <a:r>
              <a:rPr lang="pt-BR" sz="2400" dirty="0" err="1">
                <a:solidFill>
                  <a:srgbClr val="008000"/>
                </a:solidFill>
                <a:highlight>
                  <a:srgbClr val="FFFFFF"/>
                </a:highlight>
                <a:latin typeface="Consolas" panose="020B0609020204030204" pitchFamily="49" charset="0"/>
              </a:rPr>
              <a:t>Analog</a:t>
            </a:r>
            <a:r>
              <a:rPr lang="pt-BR" sz="2400" dirty="0">
                <a:solidFill>
                  <a:srgbClr val="008000"/>
                </a:solidFill>
                <a:highlight>
                  <a:srgbClr val="FFFFFF"/>
                </a:highlight>
                <a:latin typeface="Consolas" panose="020B0609020204030204" pitchFamily="49" charset="0"/>
              </a:rPr>
              <a:t>/digital </a:t>
            </a:r>
            <a:r>
              <a:rPr lang="pt-BR" sz="2400" dirty="0" err="1">
                <a:solidFill>
                  <a:srgbClr val="008000"/>
                </a:solidFill>
                <a:highlight>
                  <a:srgbClr val="FFFFFF"/>
                </a:highlight>
                <a:latin typeface="Consolas" panose="020B0609020204030204" pitchFamily="49" charset="0"/>
              </a:rPr>
              <a:t>config</a:t>
            </a:r>
            <a:endParaRPr lang="pt-BR" sz="2400" dirty="0">
              <a:solidFill>
                <a:srgbClr val="008000"/>
              </a:solidFill>
              <a:highlight>
                <a:srgbClr val="FFFFFF"/>
              </a:highlight>
              <a:latin typeface="Consolas" panose="020B0609020204030204" pitchFamily="49" charset="0"/>
            </a:endParaRPr>
          </a:p>
          <a:p>
            <a:endParaRPr lang="pt-BR"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lcdCommand</a:t>
            </a:r>
            <a:r>
              <a:rPr lang="en-US" sz="2400" b="1" dirty="0">
                <a:solidFill>
                  <a:srgbClr val="000080"/>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0x38</a:t>
            </a:r>
            <a:r>
              <a:rPr lang="en-US" sz="2400" b="1" dirty="0">
                <a:solidFill>
                  <a:srgbClr val="000080"/>
                </a:solidFill>
                <a:highlight>
                  <a:srgbClr val="FFFFFF"/>
                </a:highlight>
                <a:latin typeface="Consolas" panose="020B0609020204030204" pitchFamily="49" charset="0"/>
              </a:rPr>
              <a:t>);</a:t>
            </a:r>
            <a:r>
              <a:rPr lang="en-US" sz="2400" dirty="0">
                <a:solidFill>
                  <a:srgbClr val="000000"/>
                </a:solidFill>
                <a:highlight>
                  <a:srgbClr val="FFFFFF"/>
                </a:highlight>
                <a:latin typeface="Consolas" panose="020B0609020204030204" pitchFamily="49" charset="0"/>
              </a:rPr>
              <a:t>	</a:t>
            </a:r>
            <a:r>
              <a:rPr lang="en-US" sz="2400" dirty="0">
                <a:solidFill>
                  <a:srgbClr val="008000"/>
                </a:solidFill>
                <a:highlight>
                  <a:srgbClr val="FFFFFF"/>
                </a:highlight>
                <a:latin typeface="Consolas" panose="020B0609020204030204" pitchFamily="49" charset="0"/>
              </a:rPr>
              <a:t>//8bits, 2 lines, 5x8</a:t>
            </a:r>
          </a:p>
          <a:p>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lcdCommand</a:t>
            </a:r>
            <a:r>
              <a:rPr lang="pt-BR" sz="2400" b="1" dirty="0">
                <a:solidFill>
                  <a:srgbClr val="000080"/>
                </a:solidFill>
                <a:highlight>
                  <a:srgbClr val="FFFFFF"/>
                </a:highlight>
                <a:latin typeface="Consolas" panose="020B0609020204030204" pitchFamily="49" charset="0"/>
              </a:rPr>
              <a:t>(</a:t>
            </a:r>
            <a:r>
              <a:rPr lang="pt-BR" sz="2400" dirty="0">
                <a:solidFill>
                  <a:srgbClr val="FF0000"/>
                </a:solidFill>
                <a:highlight>
                  <a:srgbClr val="FFFFFF"/>
                </a:highlight>
                <a:latin typeface="Consolas" panose="020B0609020204030204" pitchFamily="49" charset="0"/>
              </a:rPr>
              <a:t>0x06</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//incremental </a:t>
            </a:r>
            <a:r>
              <a:rPr lang="pt-BR" sz="2400" dirty="0" err="1">
                <a:solidFill>
                  <a:srgbClr val="008000"/>
                </a:solidFill>
                <a:highlight>
                  <a:srgbClr val="FFFFFF"/>
                </a:highlight>
                <a:latin typeface="Consolas" panose="020B0609020204030204" pitchFamily="49" charset="0"/>
              </a:rPr>
              <a:t>mode</a:t>
            </a:r>
            <a:endParaRPr lang="pt-BR" sz="2400" dirty="0">
              <a:solidFill>
                <a:srgbClr val="008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lcdCommand</a:t>
            </a:r>
            <a:r>
              <a:rPr lang="pt-BR" sz="2400" b="1" dirty="0">
                <a:solidFill>
                  <a:srgbClr val="000080"/>
                </a:solidFill>
                <a:highlight>
                  <a:srgbClr val="FFFFFF"/>
                </a:highlight>
                <a:latin typeface="Consolas" panose="020B0609020204030204" pitchFamily="49" charset="0"/>
              </a:rPr>
              <a:t>(</a:t>
            </a:r>
            <a:r>
              <a:rPr lang="pt-BR" sz="2400" dirty="0">
                <a:solidFill>
                  <a:srgbClr val="FF0000"/>
                </a:solidFill>
                <a:highlight>
                  <a:srgbClr val="FFFFFF"/>
                </a:highlight>
                <a:latin typeface="Consolas" panose="020B0609020204030204" pitchFamily="49" charset="0"/>
              </a:rPr>
              <a:t>0x0F</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//display, cursor , </a:t>
            </a:r>
            <a:r>
              <a:rPr lang="pt-BR" sz="2400" dirty="0" err="1">
                <a:solidFill>
                  <a:srgbClr val="008000"/>
                </a:solidFill>
                <a:highlight>
                  <a:srgbClr val="FFFFFF"/>
                </a:highlight>
                <a:latin typeface="Consolas" panose="020B0609020204030204" pitchFamily="49" charset="0"/>
              </a:rPr>
              <a:t>blink</a:t>
            </a:r>
            <a:r>
              <a:rPr lang="pt-BR" sz="2400" dirty="0">
                <a:solidFill>
                  <a:srgbClr val="008000"/>
                </a:solidFill>
                <a:highlight>
                  <a:srgbClr val="FFFFFF"/>
                </a:highlight>
                <a:latin typeface="Consolas" panose="020B0609020204030204" pitchFamily="49" charset="0"/>
              </a:rPr>
              <a:t> </a:t>
            </a:r>
            <a:r>
              <a:rPr lang="pt-BR" sz="2400" dirty="0" err="1">
                <a:solidFill>
                  <a:srgbClr val="008000"/>
                </a:solidFill>
                <a:highlight>
                  <a:srgbClr val="FFFFFF"/>
                </a:highlight>
                <a:latin typeface="Consolas" panose="020B0609020204030204" pitchFamily="49" charset="0"/>
              </a:rPr>
              <a:t>on</a:t>
            </a:r>
            <a:endParaRPr lang="pt-BR" sz="2400" dirty="0">
              <a:solidFill>
                <a:srgbClr val="008000"/>
              </a:solidFill>
              <a:highlight>
                <a:srgbClr val="FFFFFF"/>
              </a:highlight>
              <a:latin typeface="Consolas" panose="020B0609020204030204" pitchFamily="49" charset="0"/>
            </a:endParaRPr>
          </a:p>
          <a:p>
            <a:r>
              <a:rPr lang="pt-BR" sz="2400" b="1" dirty="0">
                <a:solidFill>
                  <a:srgbClr val="000080"/>
                </a:solidFill>
                <a:highlight>
                  <a:srgbClr val="FFFFFF"/>
                </a:highlight>
                <a:latin typeface="Consolas" panose="020B0609020204030204" pitchFamily="49" charset="0"/>
              </a:rPr>
              <a:t>}</a:t>
            </a:r>
            <a:endParaRPr lang="pt-BR" sz="2400" dirty="0">
              <a:latin typeface="Consolas" panose="020B0609020204030204" pitchFamily="49" charset="0"/>
            </a:endParaRPr>
          </a:p>
        </p:txBody>
      </p:sp>
      <p:sp>
        <p:nvSpPr>
          <p:cNvPr id="4" name="Título 3">
            <a:extLst>
              <a:ext uri="{FF2B5EF4-FFF2-40B4-BE49-F238E27FC236}">
                <a16:creationId xmlns:a16="http://schemas.microsoft.com/office/drawing/2014/main" id="{ADE64D92-11C0-451D-A659-72922B6DAA1D}"/>
              </a:ext>
            </a:extLst>
          </p:cNvPr>
          <p:cNvSpPr>
            <a:spLocks noGrp="1"/>
          </p:cNvSpPr>
          <p:nvPr>
            <p:ph type="title"/>
          </p:nvPr>
        </p:nvSpPr>
        <p:spPr/>
        <p:txBody>
          <a:bodyPr/>
          <a:lstStyle/>
          <a:p>
            <a:r>
              <a:rPr lang="pt-BR" dirty="0"/>
              <a:t>Basic communication</a:t>
            </a:r>
          </a:p>
        </p:txBody>
      </p:sp>
    </p:spTree>
    <p:extLst>
      <p:ext uri="{BB962C8B-B14F-4D97-AF65-F5344CB8AC3E}">
        <p14:creationId xmlns:p14="http://schemas.microsoft.com/office/powerpoint/2010/main" val="384986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3F4F06-8805-4658-BC16-BF28B44D924B}"/>
              </a:ext>
            </a:extLst>
          </p:cNvPr>
          <p:cNvSpPr>
            <a:spLocks noGrp="1"/>
          </p:cNvSpPr>
          <p:nvPr>
            <p:ph type="title"/>
          </p:nvPr>
        </p:nvSpPr>
        <p:spPr>
          <a:xfrm>
            <a:off x="695400" y="221109"/>
            <a:ext cx="10801200" cy="1191667"/>
          </a:xfrm>
        </p:spPr>
        <p:txBody>
          <a:bodyPr>
            <a:normAutofit/>
          </a:bodyPr>
          <a:lstStyle/>
          <a:p>
            <a:r>
              <a:rPr lang="pt-BR"/>
              <a:t>How can I develop my driver?</a:t>
            </a:r>
            <a:endParaRPr lang="pt-BR" dirty="0"/>
          </a:p>
        </p:txBody>
      </p:sp>
      <p:sp>
        <p:nvSpPr>
          <p:cNvPr id="3" name="Espaço Reservado para Conteúdo 2">
            <a:extLst>
              <a:ext uri="{FF2B5EF4-FFF2-40B4-BE49-F238E27FC236}">
                <a16:creationId xmlns:a16="http://schemas.microsoft.com/office/drawing/2014/main" id="{2C6C1395-F95F-4B7B-86F3-A106BF8582FE}"/>
              </a:ext>
            </a:extLst>
          </p:cNvPr>
          <p:cNvSpPr>
            <a:spLocks noGrp="1"/>
          </p:cNvSpPr>
          <p:nvPr>
            <p:ph idx="1"/>
          </p:nvPr>
        </p:nvSpPr>
        <p:spPr>
          <a:xfrm>
            <a:off x="695400" y="1556792"/>
            <a:ext cx="8784976" cy="4824536"/>
          </a:xfrm>
        </p:spPr>
        <p:txBody>
          <a:bodyPr>
            <a:normAutofit lnSpcReduction="10000"/>
          </a:bodyPr>
          <a:lstStyle/>
          <a:p>
            <a:r>
              <a:rPr lang="pt-BR"/>
              <a:t>Second: know your operational system</a:t>
            </a:r>
          </a:p>
          <a:p>
            <a:pPr lvl="1"/>
            <a:r>
              <a:rPr lang="pt-BR"/>
              <a:t>Is there any standard on function parameters?</a:t>
            </a:r>
          </a:p>
          <a:p>
            <a:pPr lvl="1"/>
            <a:r>
              <a:rPr lang="pt-BR"/>
              <a:t>Which structures and information do I need to provide to the operational system</a:t>
            </a:r>
          </a:p>
          <a:p>
            <a:pPr lvl="1"/>
            <a:r>
              <a:rPr lang="pt-BR"/>
              <a:t>How the OS will pass information for me?</a:t>
            </a:r>
            <a:endParaRPr lang="pt-BR" dirty="0"/>
          </a:p>
        </p:txBody>
      </p:sp>
    </p:spTree>
    <p:extLst>
      <p:ext uri="{BB962C8B-B14F-4D97-AF65-F5344CB8AC3E}">
        <p14:creationId xmlns:p14="http://schemas.microsoft.com/office/powerpoint/2010/main" val="3525118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95400" y="221109"/>
            <a:ext cx="10801200" cy="1191667"/>
          </a:xfrm>
        </p:spPr>
        <p:txBody>
          <a:bodyPr/>
          <a:lstStyle/>
          <a:p>
            <a:r>
              <a:rPr lang="pt-BR"/>
              <a:t>Talking with any type of driver</a:t>
            </a:r>
            <a:endParaRPr lang="pt-BR" dirty="0"/>
          </a:p>
        </p:txBody>
      </p:sp>
      <p:sp>
        <p:nvSpPr>
          <p:cNvPr id="3" name="Espaço Reservado para Conteúdo 2"/>
          <p:cNvSpPr>
            <a:spLocks noGrp="1"/>
          </p:cNvSpPr>
          <p:nvPr>
            <p:ph idx="1"/>
          </p:nvPr>
        </p:nvSpPr>
        <p:spPr>
          <a:xfrm>
            <a:off x="695400" y="1556792"/>
            <a:ext cx="8784976" cy="4824536"/>
          </a:xfrm>
        </p:spPr>
        <p:txBody>
          <a:bodyPr>
            <a:normAutofit lnSpcReduction="10000"/>
          </a:bodyPr>
          <a:lstStyle/>
          <a:p>
            <a:r>
              <a:rPr lang="en-US"/>
              <a:t>Parameters problem</a:t>
            </a:r>
          </a:p>
          <a:p>
            <a:pPr lvl="1"/>
            <a:r>
              <a:rPr lang="en-US"/>
              <a:t>The kernel must be able to communicate in the same way with all drivers</a:t>
            </a:r>
          </a:p>
          <a:p>
            <a:pPr lvl="1"/>
            <a:r>
              <a:rPr lang="en-US"/>
              <a:t>Each function in each driver have different types and quantities of parameters </a:t>
            </a:r>
          </a:p>
          <a:p>
            <a:r>
              <a:rPr lang="en-US"/>
              <a:t>Solution</a:t>
            </a:r>
          </a:p>
          <a:p>
            <a:pPr lvl="1"/>
            <a:r>
              <a:rPr lang="en-US"/>
              <a:t>Pointer to void</a:t>
            </a:r>
          </a:p>
          <a:p>
            <a:endParaRPr lang="pt-BR" dirty="0"/>
          </a:p>
        </p:txBody>
      </p:sp>
    </p:spTree>
    <p:extLst>
      <p:ext uri="{BB962C8B-B14F-4D97-AF65-F5344CB8AC3E}">
        <p14:creationId xmlns:p14="http://schemas.microsoft.com/office/powerpoint/2010/main" val="1166771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95400" y="221109"/>
            <a:ext cx="10801200" cy="1191667"/>
          </a:xfrm>
        </p:spPr>
        <p:txBody>
          <a:bodyPr>
            <a:normAutofit/>
          </a:bodyPr>
          <a:lstStyle/>
          <a:p>
            <a:r>
              <a:rPr lang="en-US"/>
              <a:t>Void pointers</a:t>
            </a:r>
            <a:endParaRPr lang="pt-BR" dirty="0"/>
          </a:p>
        </p:txBody>
      </p:sp>
      <p:sp>
        <p:nvSpPr>
          <p:cNvPr id="5" name="Espaço Reservado para Conteúdo 4"/>
          <p:cNvSpPr>
            <a:spLocks noGrp="1"/>
          </p:cNvSpPr>
          <p:nvPr>
            <p:ph idx="1"/>
          </p:nvPr>
        </p:nvSpPr>
        <p:spPr>
          <a:xfrm>
            <a:off x="695400" y="1556792"/>
            <a:ext cx="8784976" cy="4824536"/>
          </a:xfrm>
        </p:spPr>
        <p:txBody>
          <a:bodyPr>
            <a:normAutofit fontScale="92500"/>
          </a:bodyPr>
          <a:lstStyle/>
          <a:p>
            <a:r>
              <a:rPr lang="en-US"/>
              <a:t>Points to a memory region without specifying the type.</a:t>
            </a:r>
          </a:p>
          <a:p>
            <a:r>
              <a:rPr lang="en-US"/>
              <a:t>Can not be used without casting.</a:t>
            </a:r>
          </a:p>
          <a:p>
            <a:r>
              <a:rPr lang="en-US"/>
              <a:t>Abstraction that allows the programmer to pass parameters of different types to the same function.</a:t>
            </a:r>
          </a:p>
          <a:p>
            <a:r>
              <a:rPr lang="en-US"/>
              <a:t>The function that receives them must know how to handle each type.</a:t>
            </a:r>
            <a:endParaRPr lang="pt-BR" dirty="0"/>
          </a:p>
        </p:txBody>
      </p:sp>
    </p:spTree>
    <p:extLst>
      <p:ext uri="{BB962C8B-B14F-4D97-AF65-F5344CB8AC3E}">
        <p14:creationId xmlns:p14="http://schemas.microsoft.com/office/powerpoint/2010/main" val="107388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rot="16200000">
            <a:off x="-2663817" y="3146237"/>
            <a:ext cx="6460830" cy="689651"/>
          </a:xfrm>
        </p:spPr>
        <p:txBody>
          <a:bodyPr/>
          <a:lstStyle/>
          <a:p>
            <a:r>
              <a:rPr lang="en-US"/>
              <a:t>Void pointers</a:t>
            </a:r>
            <a:endParaRPr lang="pt-BR" dirty="0"/>
          </a:p>
        </p:txBody>
      </p:sp>
      <p:sp>
        <p:nvSpPr>
          <p:cNvPr id="7" name="TextShape 1">
            <a:extLst>
              <a:ext uri="{FF2B5EF4-FFF2-40B4-BE49-F238E27FC236}">
                <a16:creationId xmlns:a16="http://schemas.microsoft.com/office/drawing/2014/main" id="{1F0AF718-8299-4536-82A2-75467D899BD5}"/>
              </a:ext>
            </a:extLst>
          </p:cNvPr>
          <p:cNvSpPr txBox="1">
            <a:spLocks noGrp="1"/>
          </p:cNvSpPr>
          <p:nvPr>
            <p:ph type="body" sz="quarter" idx="13"/>
          </p:nvPr>
        </p:nvSpPr>
        <p:spPr>
          <a:xfrm>
            <a:off x="982663" y="260350"/>
            <a:ext cx="10371137" cy="6461125"/>
          </a:xfrm>
          <a:prstGeom prst="rect">
            <a:avLst/>
          </a:prstGeom>
          <a:noFill/>
          <a:ln>
            <a:noFill/>
          </a:ln>
        </p:spPr>
        <p:txBody>
          <a:bodyPr lIns="90000" tIns="45000" rIns="90000" bIns="45000"/>
          <a:lstStyle/>
          <a:p>
            <a:r>
              <a:rPr lang="x-none" sz="2800" b="1" dirty="0">
                <a:solidFill>
                  <a:srgbClr val="000080"/>
                </a:solidFill>
                <a:latin typeface="Consolas" panose="020B0609020204030204" pitchFamily="49" charset="0"/>
              </a:rPr>
              <a:t>char</a:t>
            </a:r>
            <a:r>
              <a:rPr lang="x-none" sz="2800" b="1" dirty="0">
                <a:solidFill>
                  <a:srgbClr val="000000"/>
                </a:solidFill>
                <a:latin typeface="Consolas" panose="020B0609020204030204" pitchFamily="49" charset="0"/>
              </a:rPr>
              <a:t> </a:t>
            </a:r>
            <a:r>
              <a:rPr lang="x-none" sz="2800" b="1" dirty="0">
                <a:solidFill>
                  <a:srgbClr val="000080"/>
                </a:solidFill>
                <a:latin typeface="Consolas" panose="020B0609020204030204" pitchFamily="49" charset="0"/>
              </a:rPr>
              <a:t>*</a:t>
            </a:r>
            <a:r>
              <a:rPr lang="x-none" sz="2800" dirty="0">
                <a:solidFill>
                  <a:srgbClr val="000000"/>
                </a:solidFill>
                <a:latin typeface="Consolas" panose="020B0609020204030204" pitchFamily="49" charset="0"/>
              </a:rPr>
              <a:t>name</a:t>
            </a:r>
            <a:r>
              <a:rPr lang="x-none" sz="2800" b="1" dirty="0">
                <a:solidFill>
                  <a:srgbClr val="000000"/>
                </a:solidFill>
                <a:latin typeface="Consolas" panose="020B0609020204030204" pitchFamily="49" charset="0"/>
              </a:rPr>
              <a:t> </a:t>
            </a:r>
            <a:r>
              <a:rPr lang="x-none" sz="2800" b="1" dirty="0">
                <a:solidFill>
                  <a:srgbClr val="000080"/>
                </a:solidFill>
                <a:latin typeface="Consolas" panose="020B0609020204030204" pitchFamily="49" charset="0"/>
              </a:rPr>
              <a:t>=</a:t>
            </a:r>
            <a:r>
              <a:rPr lang="x-none" sz="2800" b="1" dirty="0">
                <a:solidFill>
                  <a:srgbClr val="000000"/>
                </a:solidFill>
                <a:latin typeface="Consolas" panose="020B0609020204030204" pitchFamily="49" charset="0"/>
              </a:rPr>
              <a:t> </a:t>
            </a:r>
            <a:r>
              <a:rPr lang="x-none" sz="2800" dirty="0">
                <a:solidFill>
                  <a:srgbClr val="FF0000"/>
                </a:solidFill>
                <a:latin typeface="Consolas" panose="020B0609020204030204" pitchFamily="49" charset="0"/>
              </a:rPr>
              <a:t>"Paulo"</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endParaRPr sz="2400" dirty="0">
              <a:latin typeface="Consolas" panose="020B0609020204030204" pitchFamily="49" charset="0"/>
            </a:endParaRPr>
          </a:p>
          <a:p>
            <a:r>
              <a:rPr lang="x-none" sz="2800" b="1" dirty="0">
                <a:solidFill>
                  <a:srgbClr val="000080"/>
                </a:solidFill>
                <a:latin typeface="Consolas" panose="020B0609020204030204" pitchFamily="49" charset="0"/>
              </a:rPr>
              <a:t>double</a:t>
            </a:r>
            <a:r>
              <a:rPr lang="x-none" sz="2800" b="1" dirty="0">
                <a:solidFill>
                  <a:srgbClr val="000000"/>
                </a:solidFill>
                <a:latin typeface="Consolas" panose="020B0609020204030204" pitchFamily="49" charset="0"/>
              </a:rPr>
              <a:t> </a:t>
            </a:r>
            <a:r>
              <a:rPr lang="x-none" sz="2800" dirty="0">
                <a:solidFill>
                  <a:srgbClr val="000000"/>
                </a:solidFill>
                <a:latin typeface="Consolas" panose="020B0609020204030204" pitchFamily="49" charset="0"/>
              </a:rPr>
              <a:t>weight</a:t>
            </a:r>
            <a:r>
              <a:rPr lang="x-none" sz="2800" b="1" dirty="0">
                <a:solidFill>
                  <a:srgbClr val="000000"/>
                </a:solidFill>
                <a:latin typeface="Consolas" panose="020B0609020204030204" pitchFamily="49" charset="0"/>
              </a:rPr>
              <a:t> </a:t>
            </a:r>
            <a:r>
              <a:rPr lang="x-none" sz="2800" b="1" dirty="0">
                <a:solidFill>
                  <a:srgbClr val="000080"/>
                </a:solidFill>
                <a:latin typeface="Consolas" panose="020B0609020204030204" pitchFamily="49" charset="0"/>
              </a:rPr>
              <a:t>=</a:t>
            </a:r>
            <a:r>
              <a:rPr lang="x-none" sz="2800" b="1" dirty="0">
                <a:solidFill>
                  <a:srgbClr val="000000"/>
                </a:solidFill>
                <a:latin typeface="Consolas" panose="020B0609020204030204" pitchFamily="49" charset="0"/>
              </a:rPr>
              <a:t> </a:t>
            </a:r>
            <a:r>
              <a:rPr lang="pt-BR" sz="2800" b="1" dirty="0">
                <a:solidFill>
                  <a:srgbClr val="FF0000"/>
                </a:solidFill>
                <a:latin typeface="Consolas" panose="020B0609020204030204" pitchFamily="49" charset="0"/>
              </a:rPr>
              <a:t>61</a:t>
            </a:r>
            <a:r>
              <a:rPr lang="x-none" sz="2800" b="1" dirty="0">
                <a:solidFill>
                  <a:srgbClr val="FF0000"/>
                </a:solidFill>
                <a:latin typeface="Consolas" panose="020B0609020204030204" pitchFamily="49" charset="0"/>
              </a:rPr>
              <a:t>.5</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endParaRPr sz="2400" dirty="0">
              <a:latin typeface="Consolas" panose="020B0609020204030204" pitchFamily="49" charset="0"/>
            </a:endParaRPr>
          </a:p>
          <a:p>
            <a:r>
              <a:rPr lang="x-none" sz="2800" b="1" dirty="0">
                <a:solidFill>
                  <a:srgbClr val="000080"/>
                </a:solidFill>
                <a:latin typeface="Consolas" panose="020B0609020204030204" pitchFamily="49" charset="0"/>
              </a:rPr>
              <a:t>unsigned</a:t>
            </a:r>
            <a:r>
              <a:rPr lang="x-none" sz="2800" b="1" dirty="0">
                <a:solidFill>
                  <a:srgbClr val="000000"/>
                </a:solidFill>
                <a:latin typeface="Consolas" panose="020B0609020204030204" pitchFamily="49" charset="0"/>
              </a:rPr>
              <a:t> </a:t>
            </a:r>
            <a:r>
              <a:rPr lang="x-none" sz="2800" b="1" dirty="0">
                <a:solidFill>
                  <a:srgbClr val="000080"/>
                </a:solidFill>
                <a:latin typeface="Consolas" panose="020B0609020204030204" pitchFamily="49" charset="0"/>
              </a:rPr>
              <a:t>int</a:t>
            </a:r>
            <a:r>
              <a:rPr lang="x-none" sz="2800" b="1" dirty="0">
                <a:solidFill>
                  <a:srgbClr val="000000"/>
                </a:solidFill>
                <a:latin typeface="Consolas" panose="020B0609020204030204" pitchFamily="49" charset="0"/>
              </a:rPr>
              <a:t> </a:t>
            </a:r>
            <a:r>
              <a:rPr lang="x-none" sz="2800" dirty="0">
                <a:solidFill>
                  <a:srgbClr val="000000"/>
                </a:solidFill>
                <a:latin typeface="Consolas" panose="020B0609020204030204" pitchFamily="49" charset="0"/>
              </a:rPr>
              <a:t>children</a:t>
            </a:r>
            <a:r>
              <a:rPr lang="x-none" sz="2800" b="1" dirty="0">
                <a:solidFill>
                  <a:srgbClr val="000000"/>
                </a:solidFill>
                <a:latin typeface="Consolas" panose="020B0609020204030204" pitchFamily="49" charset="0"/>
              </a:rPr>
              <a:t> </a:t>
            </a:r>
            <a:r>
              <a:rPr lang="x-none" sz="2800" b="1" dirty="0">
                <a:solidFill>
                  <a:srgbClr val="000080"/>
                </a:solidFill>
                <a:latin typeface="Consolas" panose="020B0609020204030204" pitchFamily="49" charset="0"/>
              </a:rPr>
              <a:t>=</a:t>
            </a:r>
            <a:r>
              <a:rPr lang="x-none" sz="2800" b="1" dirty="0">
                <a:solidFill>
                  <a:srgbClr val="000000"/>
                </a:solidFill>
                <a:latin typeface="Consolas" panose="020B0609020204030204" pitchFamily="49" charset="0"/>
              </a:rPr>
              <a:t> </a:t>
            </a:r>
            <a:r>
              <a:rPr lang="x-none" sz="2800" b="1" dirty="0">
                <a:solidFill>
                  <a:srgbClr val="FF0000"/>
                </a:solidFill>
                <a:latin typeface="Consolas" panose="020B0609020204030204" pitchFamily="49" charset="0"/>
              </a:rPr>
              <a:t>3</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endParaRPr sz="2400" dirty="0">
              <a:latin typeface="Consolas" panose="020B0609020204030204" pitchFamily="49" charset="0"/>
            </a:endParaRPr>
          </a:p>
          <a:p>
            <a:r>
              <a:rPr lang="x-none" sz="2800" b="1" dirty="0">
                <a:solidFill>
                  <a:srgbClr val="000080"/>
                </a:solidFill>
                <a:latin typeface="Consolas" panose="020B0609020204030204" pitchFamily="49" charset="0"/>
              </a:rPr>
              <a:t>void</a:t>
            </a:r>
            <a:r>
              <a:rPr lang="x-none" sz="2800" b="1" dirty="0">
                <a:solidFill>
                  <a:srgbClr val="000000"/>
                </a:solidFill>
                <a:latin typeface="Consolas" panose="020B0609020204030204" pitchFamily="49" charset="0"/>
              </a:rPr>
              <a:t> </a:t>
            </a:r>
            <a:r>
              <a:rPr lang="x-none" sz="2800" dirty="0">
                <a:solidFill>
                  <a:srgbClr val="000000"/>
                </a:solidFill>
                <a:latin typeface="Consolas" panose="020B0609020204030204" pitchFamily="49" charset="0"/>
              </a:rPr>
              <a:t>main</a:t>
            </a:r>
            <a:r>
              <a:rPr lang="x-none" sz="2800" b="1" dirty="0">
                <a:solidFill>
                  <a:srgbClr val="000000"/>
                </a:solidFill>
                <a:latin typeface="Consolas" panose="020B0609020204030204" pitchFamily="49" charset="0"/>
              </a:rPr>
              <a:t> </a:t>
            </a:r>
            <a:r>
              <a:rPr lang="x-none" sz="2800" b="1" dirty="0">
                <a:solidFill>
                  <a:srgbClr val="000080"/>
                </a:solidFill>
                <a:latin typeface="Consolas" panose="020B0609020204030204" pitchFamily="49" charset="0"/>
              </a:rPr>
              <a:t>(void){</a:t>
            </a:r>
            <a:endParaRPr sz="2400" dirty="0">
              <a:latin typeface="Consolas" panose="020B0609020204030204" pitchFamily="49" charset="0"/>
            </a:endParaRPr>
          </a:p>
          <a:p>
            <a:r>
              <a:rPr lang="x-none" sz="2800" i="1" dirty="0">
                <a:solidFill>
                  <a:srgbClr val="008000"/>
                </a:solidFill>
                <a:latin typeface="Consolas" panose="020B0609020204030204" pitchFamily="49" charset="0"/>
              </a:rPr>
              <a:t>   //</a:t>
            </a:r>
            <a:r>
              <a:rPr lang="pt-BR" sz="2800" i="1" dirty="0">
                <a:solidFill>
                  <a:srgbClr val="008000"/>
                </a:solidFill>
                <a:latin typeface="Consolas" panose="020B0609020204030204" pitchFamily="49" charset="0"/>
              </a:rPr>
              <a:t>it </a:t>
            </a:r>
            <a:r>
              <a:rPr lang="pt-BR" sz="2800" i="1" dirty="0" err="1">
                <a:solidFill>
                  <a:srgbClr val="008000"/>
                </a:solidFill>
                <a:latin typeface="Consolas" panose="020B0609020204030204" pitchFamily="49" charset="0"/>
              </a:rPr>
              <a:t>is</a:t>
            </a:r>
            <a:r>
              <a:rPr lang="pt-BR" sz="2800" i="1" dirty="0">
                <a:solidFill>
                  <a:srgbClr val="008000"/>
                </a:solidFill>
                <a:latin typeface="Consolas" panose="020B0609020204030204" pitchFamily="49" charset="0"/>
              </a:rPr>
              <a:t> </a:t>
            </a:r>
            <a:r>
              <a:rPr lang="pt-BR" sz="2800" i="1" dirty="0" err="1">
                <a:solidFill>
                  <a:srgbClr val="008000"/>
                </a:solidFill>
                <a:latin typeface="Consolas" panose="020B0609020204030204" pitchFamily="49" charset="0"/>
              </a:rPr>
              <a:t>not</a:t>
            </a:r>
            <a:r>
              <a:rPr lang="pt-BR" sz="2800" i="1" dirty="0">
                <a:solidFill>
                  <a:srgbClr val="008000"/>
                </a:solidFill>
                <a:latin typeface="Consolas" panose="020B0609020204030204" pitchFamily="49" charset="0"/>
              </a:rPr>
              <a:t> </a:t>
            </a:r>
            <a:r>
              <a:rPr lang="pt-BR" sz="2800" i="1" dirty="0" err="1">
                <a:solidFill>
                  <a:srgbClr val="008000"/>
                </a:solidFill>
                <a:latin typeface="Consolas" panose="020B0609020204030204" pitchFamily="49" charset="0"/>
              </a:rPr>
              <a:t>printf</a:t>
            </a:r>
            <a:r>
              <a:rPr lang="pt-BR" sz="2800" i="1" dirty="0">
                <a:solidFill>
                  <a:srgbClr val="00800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00"/>
                </a:solidFill>
                <a:latin typeface="Consolas" panose="020B0609020204030204" pitchFamily="49" charset="0"/>
              </a:rPr>
              <a:t>   </a:t>
            </a:r>
            <a:r>
              <a:rPr lang="x-none" sz="2800" dirty="0">
                <a:solidFill>
                  <a:srgbClr val="000000"/>
                </a:solidFill>
                <a:latin typeface="Consolas" panose="020B0609020204030204" pitchFamily="49" charset="0"/>
              </a:rPr>
              <a:t>print</a:t>
            </a:r>
            <a:r>
              <a:rPr lang="x-none" sz="2800" b="1" dirty="0">
                <a:solidFill>
                  <a:srgbClr val="000080"/>
                </a:solidFill>
                <a:latin typeface="Consolas" panose="020B0609020204030204" pitchFamily="49" charset="0"/>
              </a:rPr>
              <a:t>(</a:t>
            </a:r>
            <a:r>
              <a:rPr lang="x-none" sz="2800" b="1" dirty="0">
                <a:solidFill>
                  <a:srgbClr val="FF0000"/>
                </a:solidFill>
                <a:latin typeface="Consolas" panose="020B0609020204030204" pitchFamily="49" charset="0"/>
              </a:rPr>
              <a:t>0</a:t>
            </a:r>
            <a:r>
              <a:rPr lang="x-none" sz="2800" b="1" dirty="0">
                <a:solidFill>
                  <a:srgbClr val="000080"/>
                </a:solidFill>
                <a:latin typeface="Consolas" panose="020B0609020204030204" pitchFamily="49" charset="0"/>
              </a:rPr>
              <a:t>,</a:t>
            </a:r>
            <a:r>
              <a:rPr lang="x-none" sz="2800" b="1" dirty="0">
                <a:solidFill>
                  <a:srgbClr val="000000"/>
                </a:solidFill>
                <a:latin typeface="Consolas" panose="020B0609020204030204" pitchFamily="49" charset="0"/>
              </a:rPr>
              <a:t> </a:t>
            </a:r>
            <a:r>
              <a:rPr lang="x-none" sz="2800" dirty="0">
                <a:solidFill>
                  <a:srgbClr val="000000"/>
                </a:solidFill>
                <a:latin typeface="Consolas" panose="020B0609020204030204" pitchFamily="49" charset="0"/>
              </a:rPr>
              <a:t>name</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00"/>
                </a:solidFill>
                <a:latin typeface="Consolas" panose="020B0609020204030204" pitchFamily="49" charset="0"/>
              </a:rPr>
              <a:t>   </a:t>
            </a:r>
            <a:r>
              <a:rPr lang="x-none" sz="2800" dirty="0">
                <a:solidFill>
                  <a:srgbClr val="000000"/>
                </a:solidFill>
                <a:latin typeface="Consolas" panose="020B0609020204030204" pitchFamily="49" charset="0"/>
              </a:rPr>
              <a:t>print</a:t>
            </a:r>
            <a:r>
              <a:rPr lang="x-none" sz="2800" b="1" dirty="0">
                <a:solidFill>
                  <a:srgbClr val="000080"/>
                </a:solidFill>
                <a:latin typeface="Consolas" panose="020B0609020204030204" pitchFamily="49" charset="0"/>
              </a:rPr>
              <a:t>(</a:t>
            </a:r>
            <a:r>
              <a:rPr lang="x-none" sz="2800" b="1" dirty="0">
                <a:solidFill>
                  <a:srgbClr val="FF0000"/>
                </a:solidFill>
                <a:latin typeface="Consolas" panose="020B0609020204030204" pitchFamily="49" charset="0"/>
              </a:rPr>
              <a:t>1</a:t>
            </a:r>
            <a:r>
              <a:rPr lang="x-none" sz="2800" b="1" dirty="0">
                <a:solidFill>
                  <a:srgbClr val="000080"/>
                </a:solidFill>
                <a:latin typeface="Consolas" panose="020B0609020204030204" pitchFamily="49" charset="0"/>
              </a:rPr>
              <a:t>,</a:t>
            </a:r>
            <a:r>
              <a:rPr lang="x-none" sz="2800" b="1" dirty="0">
                <a:solidFill>
                  <a:srgbClr val="000000"/>
                </a:solidFill>
                <a:latin typeface="Consolas" panose="020B0609020204030204" pitchFamily="49" charset="0"/>
              </a:rPr>
              <a:t> </a:t>
            </a:r>
            <a:r>
              <a:rPr lang="x-none" sz="2800" b="1" dirty="0">
                <a:solidFill>
                  <a:srgbClr val="000080"/>
                </a:solidFill>
                <a:latin typeface="Consolas" panose="020B0609020204030204" pitchFamily="49" charset="0"/>
              </a:rPr>
              <a:t>&amp;</a:t>
            </a:r>
            <a:r>
              <a:rPr lang="x-none" sz="2800" dirty="0">
                <a:solidFill>
                  <a:srgbClr val="000000"/>
                </a:solidFill>
                <a:latin typeface="Consolas" panose="020B0609020204030204" pitchFamily="49" charset="0"/>
              </a:rPr>
              <a:t>weight</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00"/>
                </a:solidFill>
                <a:latin typeface="Consolas" panose="020B0609020204030204" pitchFamily="49" charset="0"/>
              </a:rPr>
              <a:t>   </a:t>
            </a:r>
            <a:r>
              <a:rPr lang="x-none" sz="2800" dirty="0">
                <a:solidFill>
                  <a:srgbClr val="000000"/>
                </a:solidFill>
                <a:latin typeface="Consolas" panose="020B0609020204030204" pitchFamily="49" charset="0"/>
              </a:rPr>
              <a:t>print</a:t>
            </a:r>
            <a:r>
              <a:rPr lang="x-none" sz="2800" b="1" dirty="0">
                <a:solidFill>
                  <a:srgbClr val="000080"/>
                </a:solidFill>
                <a:latin typeface="Consolas" panose="020B0609020204030204" pitchFamily="49" charset="0"/>
              </a:rPr>
              <a:t>(</a:t>
            </a:r>
            <a:r>
              <a:rPr lang="x-none" sz="2800" b="1" dirty="0">
                <a:solidFill>
                  <a:srgbClr val="FF0000"/>
                </a:solidFill>
                <a:latin typeface="Consolas" panose="020B0609020204030204" pitchFamily="49" charset="0"/>
              </a:rPr>
              <a:t>2</a:t>
            </a:r>
            <a:r>
              <a:rPr lang="x-none" sz="2800" b="1" dirty="0">
                <a:solidFill>
                  <a:srgbClr val="000080"/>
                </a:solidFill>
                <a:latin typeface="Consolas" panose="020B0609020204030204" pitchFamily="49" charset="0"/>
              </a:rPr>
              <a:t>,</a:t>
            </a:r>
            <a:r>
              <a:rPr lang="x-none" sz="2800" b="1" dirty="0">
                <a:solidFill>
                  <a:srgbClr val="000000"/>
                </a:solidFill>
                <a:latin typeface="Consolas" panose="020B0609020204030204" pitchFamily="49" charset="0"/>
              </a:rPr>
              <a:t> </a:t>
            </a:r>
            <a:r>
              <a:rPr lang="x-none" sz="2800" b="1" dirty="0">
                <a:solidFill>
                  <a:srgbClr val="000080"/>
                </a:solidFill>
                <a:latin typeface="Consolas" panose="020B0609020204030204" pitchFamily="49" charset="0"/>
              </a:rPr>
              <a:t>&amp;</a:t>
            </a:r>
            <a:r>
              <a:rPr lang="x-none" sz="2800" dirty="0">
                <a:solidFill>
                  <a:srgbClr val="000000"/>
                </a:solidFill>
                <a:latin typeface="Consolas" panose="020B0609020204030204" pitchFamily="49" charset="0"/>
              </a:rPr>
              <a:t>children</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a:t>
            </a:r>
            <a:endParaRPr sz="2400" dirty="0">
              <a:latin typeface="Consolas" panose="020B0609020204030204" pitchFamily="49" charset="0"/>
            </a:endParaRPr>
          </a:p>
        </p:txBody>
      </p:sp>
    </p:spTree>
    <p:extLst>
      <p:ext uri="{BB962C8B-B14F-4D97-AF65-F5344CB8AC3E}">
        <p14:creationId xmlns:p14="http://schemas.microsoft.com/office/powerpoint/2010/main" val="1361612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a:t>Void pointers</a:t>
            </a:r>
            <a:endParaRPr lang="pt-BR" dirty="0"/>
          </a:p>
        </p:txBody>
      </p:sp>
      <p:sp>
        <p:nvSpPr>
          <p:cNvPr id="5" name="TextShape 2">
            <a:extLst>
              <a:ext uri="{FF2B5EF4-FFF2-40B4-BE49-F238E27FC236}">
                <a16:creationId xmlns:a16="http://schemas.microsoft.com/office/drawing/2014/main" id="{5C6F0E7E-3994-4514-8E96-2171BEA9A623}"/>
              </a:ext>
            </a:extLst>
          </p:cNvPr>
          <p:cNvSpPr txBox="1">
            <a:spLocks noGrp="1"/>
          </p:cNvSpPr>
          <p:nvPr>
            <p:ph type="body" sz="quarter" idx="13"/>
          </p:nvPr>
        </p:nvSpPr>
        <p:spPr>
          <a:xfrm>
            <a:off x="982663" y="260350"/>
            <a:ext cx="10371137" cy="6461125"/>
          </a:xfrm>
          <a:prstGeom prst="rect">
            <a:avLst/>
          </a:prstGeom>
          <a:noFill/>
          <a:ln>
            <a:noFill/>
          </a:ln>
        </p:spPr>
        <p:txBody>
          <a:bodyPr lIns="90000" tIns="45000" rIns="90000" bIns="45000"/>
          <a:lstStyle/>
          <a:p>
            <a:r>
              <a:rPr lang="x-none" sz="2800" b="1" dirty="0">
                <a:solidFill>
                  <a:srgbClr val="000080"/>
                </a:solidFill>
                <a:latin typeface="Consolas" panose="020B0609020204030204" pitchFamily="49" charset="0"/>
              </a:rPr>
              <a:t>void </a:t>
            </a:r>
            <a:r>
              <a:rPr lang="x-none" sz="2800" dirty="0">
                <a:solidFill>
                  <a:srgbClr val="000000"/>
                </a:solidFill>
                <a:latin typeface="Consolas" panose="020B0609020204030204" pitchFamily="49" charset="0"/>
              </a:rPr>
              <a:t>print</a:t>
            </a:r>
            <a:r>
              <a:rPr lang="x-none" sz="2800" b="1" dirty="0">
                <a:solidFill>
                  <a:srgbClr val="000080"/>
                </a:solidFill>
                <a:latin typeface="Consolas" panose="020B0609020204030204" pitchFamily="49" charset="0"/>
              </a:rPr>
              <a:t>(int </a:t>
            </a:r>
            <a:r>
              <a:rPr lang="x-none" sz="2800" dirty="0">
                <a:solidFill>
                  <a:srgbClr val="000000"/>
                </a:solidFill>
                <a:latin typeface="Consolas" panose="020B0609020204030204" pitchFamily="49" charset="0"/>
              </a:rPr>
              <a:t>option</a:t>
            </a:r>
            <a:r>
              <a:rPr lang="x-none" sz="2800" b="1" dirty="0">
                <a:solidFill>
                  <a:srgbClr val="000080"/>
                </a:solidFill>
                <a:latin typeface="Consolas" panose="020B0609020204030204" pitchFamily="49" charset="0"/>
              </a:rPr>
              <a:t>; void *</a:t>
            </a:r>
            <a:r>
              <a:rPr lang="x-none" sz="2800" dirty="0">
                <a:solidFill>
                  <a:srgbClr val="000000"/>
                </a:solidFill>
                <a:latin typeface="Consolas" panose="020B0609020204030204" pitchFamily="49" charset="0"/>
              </a:rPr>
              <a:t>parameter</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switch(</a:t>
            </a:r>
            <a:r>
              <a:rPr lang="x-none" sz="2800" dirty="0">
                <a:solidFill>
                  <a:srgbClr val="000000"/>
                </a:solidFill>
                <a:latin typeface="Consolas" panose="020B0609020204030204" pitchFamily="49" charset="0"/>
              </a:rPr>
              <a:t>option</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case </a:t>
            </a:r>
            <a:r>
              <a:rPr lang="x-none" sz="2800" b="1" dirty="0">
                <a:solidFill>
                  <a:srgbClr val="FF0000"/>
                </a:solidFill>
                <a:latin typeface="Consolas" panose="020B0609020204030204" pitchFamily="49" charset="0"/>
              </a:rPr>
              <a:t>0</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a:t>
            </a:r>
            <a:r>
              <a:rPr lang="x-none" sz="2800" dirty="0">
                <a:solidFill>
                  <a:srgbClr val="000000"/>
                </a:solidFill>
                <a:latin typeface="Consolas" panose="020B0609020204030204" pitchFamily="49" charset="0"/>
              </a:rPr>
              <a:t>printf</a:t>
            </a:r>
            <a:r>
              <a:rPr lang="x-none" sz="2800" b="1" dirty="0">
                <a:solidFill>
                  <a:srgbClr val="000080"/>
                </a:solidFill>
                <a:latin typeface="Consolas" panose="020B0609020204030204" pitchFamily="49" charset="0"/>
              </a:rPr>
              <a:t>(</a:t>
            </a:r>
            <a:r>
              <a:rPr lang="x-none" sz="2800" dirty="0">
                <a:solidFill>
                  <a:srgbClr val="FF0000"/>
                </a:solidFill>
                <a:latin typeface="Consolas" panose="020B0609020204030204" pitchFamily="49" charset="0"/>
              </a:rPr>
              <a:t>"%s"</a:t>
            </a:r>
            <a:r>
              <a:rPr lang="x-none" sz="2800" b="1" dirty="0">
                <a:solidFill>
                  <a:srgbClr val="000080"/>
                </a:solidFill>
                <a:latin typeface="Consolas" panose="020B0609020204030204" pitchFamily="49" charset="0"/>
              </a:rPr>
              <a:t>,(char*)</a:t>
            </a:r>
            <a:r>
              <a:rPr lang="x-none" sz="2800" dirty="0">
                <a:solidFill>
                  <a:srgbClr val="000000"/>
                </a:solidFill>
                <a:latin typeface="Consolas" panose="020B0609020204030204" pitchFamily="49" charset="0"/>
              </a:rPr>
              <a:t>parameter</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break;</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case </a:t>
            </a:r>
            <a:r>
              <a:rPr lang="x-none" sz="2800" b="1" dirty="0">
                <a:solidFill>
                  <a:srgbClr val="FF0000"/>
                </a:solidFill>
                <a:latin typeface="Consolas" panose="020B0609020204030204" pitchFamily="49" charset="0"/>
              </a:rPr>
              <a:t>1</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a:t>
            </a:r>
            <a:r>
              <a:rPr lang="x-none" sz="2800" dirty="0">
                <a:solidFill>
                  <a:srgbClr val="000000"/>
                </a:solidFill>
                <a:latin typeface="Consolas" panose="020B0609020204030204" pitchFamily="49" charset="0"/>
              </a:rPr>
              <a:t>printf</a:t>
            </a:r>
            <a:r>
              <a:rPr lang="x-none" sz="2800" b="1" dirty="0">
                <a:solidFill>
                  <a:srgbClr val="000080"/>
                </a:solidFill>
                <a:latin typeface="Consolas" panose="020B0609020204030204" pitchFamily="49" charset="0"/>
              </a:rPr>
              <a:t>(</a:t>
            </a:r>
            <a:r>
              <a:rPr lang="x-none" sz="2800" dirty="0">
                <a:solidFill>
                  <a:srgbClr val="FF0000"/>
                </a:solidFill>
                <a:latin typeface="Consolas" panose="020B0609020204030204" pitchFamily="49" charset="0"/>
              </a:rPr>
              <a:t>"%f"</a:t>
            </a:r>
            <a:r>
              <a:rPr lang="x-none" sz="2800" b="1" dirty="0">
                <a:solidFill>
                  <a:srgbClr val="000080"/>
                </a:solidFill>
                <a:latin typeface="Consolas" panose="020B0609020204030204" pitchFamily="49" charset="0"/>
              </a:rPr>
              <a:t>,*((double*)</a:t>
            </a:r>
            <a:r>
              <a:rPr lang="x-none" sz="2800" dirty="0">
                <a:solidFill>
                  <a:srgbClr val="000000"/>
                </a:solidFill>
                <a:latin typeface="Consolas" panose="020B0609020204030204" pitchFamily="49" charset="0"/>
              </a:rPr>
              <a:t>parameter</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break;</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case </a:t>
            </a:r>
            <a:r>
              <a:rPr lang="x-none" sz="2800" b="1" dirty="0">
                <a:solidFill>
                  <a:srgbClr val="FF0000"/>
                </a:solidFill>
                <a:latin typeface="Consolas" panose="020B0609020204030204" pitchFamily="49" charset="0"/>
              </a:rPr>
              <a:t>2</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a:t>
            </a:r>
            <a:r>
              <a:rPr lang="x-none" sz="2800" dirty="0">
                <a:solidFill>
                  <a:srgbClr val="000000"/>
                </a:solidFill>
                <a:latin typeface="Consolas" panose="020B0609020204030204" pitchFamily="49" charset="0"/>
              </a:rPr>
              <a:t>printf</a:t>
            </a:r>
            <a:r>
              <a:rPr lang="x-none" sz="2800" b="1" dirty="0">
                <a:solidFill>
                  <a:srgbClr val="000080"/>
                </a:solidFill>
                <a:latin typeface="Consolas" panose="020B0609020204030204" pitchFamily="49" charset="0"/>
              </a:rPr>
              <a:t>(</a:t>
            </a:r>
            <a:r>
              <a:rPr lang="x-none" sz="2800" dirty="0">
                <a:solidFill>
                  <a:srgbClr val="FF0000"/>
                </a:solidFill>
                <a:latin typeface="Consolas" panose="020B0609020204030204" pitchFamily="49" charset="0"/>
              </a:rPr>
              <a:t>"%d"</a:t>
            </a:r>
            <a:r>
              <a:rPr lang="x-none" sz="2800" b="1" dirty="0">
                <a:solidFill>
                  <a:srgbClr val="000080"/>
                </a:solidFill>
                <a:latin typeface="Consolas" panose="020B0609020204030204" pitchFamily="49" charset="0"/>
              </a:rPr>
              <a:t>,*((unsigned int*)</a:t>
            </a:r>
            <a:r>
              <a:rPr lang="x-none" sz="2800" dirty="0">
                <a:solidFill>
                  <a:srgbClr val="000000"/>
                </a:solidFill>
                <a:latin typeface="Consolas" panose="020B0609020204030204" pitchFamily="49" charset="0"/>
              </a:rPr>
              <a:t>parameter</a:t>
            </a:r>
            <a:r>
              <a:rPr lang="x-none" sz="28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break;</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  }</a:t>
            </a:r>
            <a:endParaRPr sz="2400" dirty="0">
              <a:latin typeface="Consolas" panose="020B0609020204030204" pitchFamily="49" charset="0"/>
            </a:endParaRPr>
          </a:p>
          <a:p>
            <a:r>
              <a:rPr lang="x-none" sz="2800" b="1" dirty="0">
                <a:solidFill>
                  <a:srgbClr val="000080"/>
                </a:solidFill>
                <a:latin typeface="Consolas" panose="020B0609020204030204" pitchFamily="49" charset="0"/>
              </a:rPr>
              <a:t>}</a:t>
            </a:r>
            <a:endParaRPr sz="2400" dirty="0">
              <a:latin typeface="Consolas" panose="020B0609020204030204" pitchFamily="49" charset="0"/>
            </a:endParaRPr>
          </a:p>
        </p:txBody>
      </p:sp>
    </p:spTree>
    <p:extLst>
      <p:ext uri="{BB962C8B-B14F-4D97-AF65-F5344CB8AC3E}">
        <p14:creationId xmlns:p14="http://schemas.microsoft.com/office/powerpoint/2010/main" val="2778626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9DE84D81-3ACA-4003-8BC2-BF17D81B4114}"/>
              </a:ext>
            </a:extLst>
          </p:cNvPr>
          <p:cNvSpPr>
            <a:spLocks noGrp="1"/>
          </p:cNvSpPr>
          <p:nvPr>
            <p:ph type="title"/>
          </p:nvPr>
        </p:nvSpPr>
        <p:spPr/>
        <p:txBody>
          <a:bodyPr>
            <a:normAutofit/>
          </a:bodyPr>
          <a:lstStyle/>
          <a:p>
            <a:r>
              <a:rPr lang="pt-BR" dirty="0"/>
              <a:t>The standard</a:t>
            </a:r>
          </a:p>
        </p:txBody>
      </p:sp>
      <p:sp>
        <p:nvSpPr>
          <p:cNvPr id="5" name="Espaço Reservado para Texto 4">
            <a:extLst>
              <a:ext uri="{FF2B5EF4-FFF2-40B4-BE49-F238E27FC236}">
                <a16:creationId xmlns:a16="http://schemas.microsoft.com/office/drawing/2014/main" id="{3FF8AF64-8BB6-4E3B-B846-57E1351A7CD4}"/>
              </a:ext>
            </a:extLst>
          </p:cNvPr>
          <p:cNvSpPr>
            <a:spLocks noGrp="1"/>
          </p:cNvSpPr>
          <p:nvPr>
            <p:ph idx="1"/>
          </p:nvPr>
        </p:nvSpPr>
        <p:spPr/>
        <p:txBody>
          <a:bodyPr>
            <a:normAutofit/>
          </a:bodyPr>
          <a:lstStyle/>
          <a:p>
            <a:pPr marL="0" indent="0">
              <a:buNone/>
            </a:pPr>
            <a:r>
              <a:rPr lang="pt-BR" sz="2400" dirty="0">
                <a:solidFill>
                  <a:srgbClr val="008000"/>
                </a:solidFill>
                <a:highlight>
                  <a:srgbClr val="FFFFFF"/>
                </a:highlight>
                <a:latin typeface="Consolas" panose="020B0609020204030204" pitchFamily="49" charset="0"/>
              </a:rPr>
              <a:t>//</a:t>
            </a:r>
            <a:r>
              <a:rPr lang="pt-BR" sz="2400" dirty="0" err="1">
                <a:solidFill>
                  <a:srgbClr val="008000"/>
                </a:solidFill>
                <a:highlight>
                  <a:srgbClr val="FFFFFF"/>
                </a:highlight>
                <a:latin typeface="Consolas" panose="020B0609020204030204" pitchFamily="49" charset="0"/>
              </a:rPr>
              <a:t>ptr</a:t>
            </a:r>
            <a:r>
              <a:rPr lang="pt-BR" sz="2400" dirty="0">
                <a:solidFill>
                  <a:srgbClr val="008000"/>
                </a:solidFill>
                <a:highlight>
                  <a:srgbClr val="FFFFFF"/>
                </a:highlight>
                <a:latin typeface="Consolas" panose="020B0609020204030204" pitchFamily="49" charset="0"/>
              </a:rPr>
              <a:t>. de </a:t>
            </a:r>
            <a:r>
              <a:rPr lang="pt-BR" sz="2400" dirty="0" err="1">
                <a:solidFill>
                  <a:srgbClr val="008000"/>
                </a:solidFill>
                <a:highlight>
                  <a:srgbClr val="FFFFFF"/>
                </a:highlight>
                <a:latin typeface="Consolas" panose="020B0609020204030204" pitchFamily="49" charset="0"/>
              </a:rPr>
              <a:t>func</a:t>
            </a:r>
            <a:r>
              <a:rPr lang="pt-BR" sz="2400" dirty="0">
                <a:solidFill>
                  <a:srgbClr val="008000"/>
                </a:solidFill>
                <a:highlight>
                  <a:srgbClr val="FFFFFF"/>
                </a:highlight>
                <a:latin typeface="Consolas" panose="020B0609020204030204" pitchFamily="49" charset="0"/>
              </a:rPr>
              <a:t>. para uma função do driver</a:t>
            </a:r>
          </a:p>
          <a:p>
            <a:pPr marL="0" indent="0">
              <a:buNone/>
            </a:pPr>
            <a:r>
              <a:rPr lang="pt-BR" sz="2400" b="1" dirty="0" err="1">
                <a:solidFill>
                  <a:srgbClr val="0000FF"/>
                </a:solidFill>
                <a:highlight>
                  <a:srgbClr val="FFFFFF"/>
                </a:highlight>
                <a:latin typeface="Consolas" panose="020B0609020204030204" pitchFamily="49" charset="0"/>
              </a:rPr>
              <a:t>typedef</a:t>
            </a:r>
            <a:r>
              <a:rPr lang="pt-BR" sz="2400" dirty="0">
                <a:solidFill>
                  <a:srgbClr val="000000"/>
                </a:solidFill>
                <a:highlight>
                  <a:srgbClr val="FFFFFF"/>
                </a:highlight>
                <a:latin typeface="Consolas" panose="020B0609020204030204" pitchFamily="49" charset="0"/>
              </a:rPr>
              <a:t> </a:t>
            </a:r>
            <a:r>
              <a:rPr lang="pt-BR" sz="2400" dirty="0">
                <a:solidFill>
                  <a:srgbClr val="8000FF"/>
                </a:solidFill>
                <a:highlight>
                  <a:srgbClr val="FFFFFF"/>
                </a:highlight>
                <a:latin typeface="Consolas" panose="020B0609020204030204" pitchFamily="49" charset="0"/>
              </a:rPr>
              <a:t>char</a:t>
            </a:r>
            <a:r>
              <a:rPr lang="pt-BR" sz="2400" b="1" dirty="0">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ptrFuncDrv</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void</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parameters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pPr marL="0" indent="0">
              <a:buNone/>
            </a:pPr>
            <a:r>
              <a:rPr lang="pt-BR" sz="2400" dirty="0">
                <a:solidFill>
                  <a:srgbClr val="008000"/>
                </a:solidFill>
                <a:highlight>
                  <a:srgbClr val="FFFFFF"/>
                </a:highlight>
                <a:latin typeface="Consolas" panose="020B0609020204030204" pitchFamily="49" charset="0"/>
              </a:rPr>
              <a:t>//estrutura do driver</a:t>
            </a:r>
          </a:p>
          <a:p>
            <a:pPr marL="0" indent="0">
              <a:buNone/>
            </a:pPr>
            <a:r>
              <a:rPr lang="pt-BR" sz="2400" b="1" dirty="0" err="1">
                <a:solidFill>
                  <a:srgbClr val="0000FF"/>
                </a:solidFill>
                <a:highlight>
                  <a:srgbClr val="FFFFFF"/>
                </a:highlight>
                <a:latin typeface="Consolas" panose="020B0609020204030204" pitchFamily="49" charset="0"/>
              </a:rPr>
              <a:t>typedef</a:t>
            </a:r>
            <a:r>
              <a:rPr lang="pt-BR" sz="2400" dirty="0">
                <a:solidFill>
                  <a:srgbClr val="000000"/>
                </a:solidFill>
                <a:highlight>
                  <a:srgbClr val="FFFFFF"/>
                </a:highlight>
                <a:latin typeface="Consolas" panose="020B0609020204030204" pitchFamily="49" charset="0"/>
              </a:rPr>
              <a:t> </a:t>
            </a:r>
            <a:r>
              <a:rPr lang="pt-BR" sz="2400" dirty="0" err="1">
                <a:solidFill>
                  <a:srgbClr val="8000FF"/>
                </a:solidFill>
                <a:highlight>
                  <a:srgbClr val="FFFFFF"/>
                </a:highlight>
                <a:latin typeface="Consolas" panose="020B0609020204030204" pitchFamily="49" charset="0"/>
              </a:rPr>
              <a:t>struct</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pPr marL="0" indent="0">
              <a:buNone/>
            </a:pPr>
            <a:r>
              <a:rPr lang="pt-BR" sz="2400" dirty="0">
                <a:solidFill>
                  <a:srgbClr val="000000"/>
                </a:solidFill>
                <a:highlight>
                  <a:srgbClr val="FFFFFF"/>
                </a:highlight>
                <a:latin typeface="Consolas" panose="020B0609020204030204" pitchFamily="49" charset="0"/>
              </a:rPr>
              <a:t>    </a:t>
            </a:r>
            <a:r>
              <a:rPr lang="pt-BR" sz="2400" dirty="0">
                <a:solidFill>
                  <a:srgbClr val="8000FF"/>
                </a:solidFill>
                <a:highlight>
                  <a:srgbClr val="FFFFFF"/>
                </a:highlight>
                <a:latin typeface="Consolas" panose="020B0609020204030204" pitchFamily="49" charset="0"/>
              </a:rPr>
              <a:t>char</a:t>
            </a:r>
            <a:r>
              <a:rPr lang="pt-BR" sz="2400" dirty="0">
                <a:solidFill>
                  <a:srgbClr val="000000"/>
                </a:solidFill>
                <a:highlight>
                  <a:srgbClr val="FFFFFF"/>
                </a:highlight>
                <a:latin typeface="Consolas" panose="020B0609020204030204" pitchFamily="49" charset="0"/>
              </a:rPr>
              <a:t> id</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pPr marL="0" indent="0">
              <a:buNone/>
            </a:pPr>
            <a:r>
              <a:rPr lang="pt-BR" sz="2400" dirty="0">
                <a:solidFill>
                  <a:srgbClr val="000000"/>
                </a:solidFill>
                <a:highlight>
                  <a:srgbClr val="FFFFFF"/>
                </a:highlight>
                <a:latin typeface="Consolas" panose="020B0609020204030204" pitchFamily="49" charset="0"/>
              </a:rPr>
              <a:t>    </a:t>
            </a:r>
            <a:r>
              <a:rPr lang="pt-BR" sz="2400" dirty="0" err="1">
                <a:solidFill>
                  <a:srgbClr val="8000FF"/>
                </a:solidFill>
                <a:highlight>
                  <a:srgbClr val="FFFFFF"/>
                </a:highlight>
                <a:latin typeface="Consolas" panose="020B0609020204030204" pitchFamily="49" charset="0"/>
              </a:rPr>
              <a:t>ptrFuncDrv</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funcoes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pPr marL="0" indent="0">
              <a:buNone/>
            </a:pPr>
            <a:r>
              <a:rPr lang="pt-BR" sz="2400" dirty="0">
                <a:solidFill>
                  <a:srgbClr val="000000"/>
                </a:solidFill>
                <a:highlight>
                  <a:srgbClr val="FFFFFF"/>
                </a:highlight>
                <a:latin typeface="Consolas" panose="020B0609020204030204" pitchFamily="49" charset="0"/>
              </a:rPr>
              <a:t>    </a:t>
            </a:r>
            <a:r>
              <a:rPr lang="pt-BR" sz="2400" dirty="0" err="1">
                <a:solidFill>
                  <a:srgbClr val="8000FF"/>
                </a:solidFill>
                <a:highlight>
                  <a:srgbClr val="FFFFFF"/>
                </a:highlight>
                <a:latin typeface="Consolas" panose="020B0609020204030204" pitchFamily="49" charset="0"/>
              </a:rPr>
              <a:t>ptrFuncDrv</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initFunc</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pPr marL="0" indent="0">
              <a:buNone/>
            </a:pP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driver</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p:txBody>
      </p:sp>
      <p:grpSp>
        <p:nvGrpSpPr>
          <p:cNvPr id="44" name="Agrupar 43">
            <a:extLst>
              <a:ext uri="{FF2B5EF4-FFF2-40B4-BE49-F238E27FC236}">
                <a16:creationId xmlns:a16="http://schemas.microsoft.com/office/drawing/2014/main" id="{853B40DF-A5EE-4011-B073-FFBE3DA3696A}"/>
              </a:ext>
            </a:extLst>
          </p:cNvPr>
          <p:cNvGrpSpPr/>
          <p:nvPr/>
        </p:nvGrpSpPr>
        <p:grpSpPr>
          <a:xfrm>
            <a:off x="3543916" y="5193550"/>
            <a:ext cx="3373322" cy="1331794"/>
            <a:chOff x="8667750" y="2518817"/>
            <a:chExt cx="2565400" cy="1012825"/>
          </a:xfrm>
        </p:grpSpPr>
        <p:sp>
          <p:nvSpPr>
            <p:cNvPr id="33" name="Rectangle 25">
              <a:extLst>
                <a:ext uri="{FF2B5EF4-FFF2-40B4-BE49-F238E27FC236}">
                  <a16:creationId xmlns:a16="http://schemas.microsoft.com/office/drawing/2014/main" id="{9F1B6D73-D9F1-4C9F-9F94-E5FA140EC437}"/>
                </a:ext>
              </a:extLst>
            </p:cNvPr>
            <p:cNvSpPr>
              <a:spLocks noChangeArrowheads="1"/>
            </p:cNvSpPr>
            <p:nvPr/>
          </p:nvSpPr>
          <p:spPr bwMode="auto">
            <a:xfrm>
              <a:off x="8667750" y="2518817"/>
              <a:ext cx="2565400" cy="354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sz="2400"/>
            </a:p>
          </p:txBody>
        </p:sp>
        <p:sp>
          <p:nvSpPr>
            <p:cNvPr id="34" name="Rectangle 26">
              <a:extLst>
                <a:ext uri="{FF2B5EF4-FFF2-40B4-BE49-F238E27FC236}">
                  <a16:creationId xmlns:a16="http://schemas.microsoft.com/office/drawing/2014/main" id="{E2D3F346-9BDA-4D9F-B969-7383A3C21DEB}"/>
                </a:ext>
              </a:extLst>
            </p:cNvPr>
            <p:cNvSpPr>
              <a:spLocks noChangeArrowheads="1"/>
            </p:cNvSpPr>
            <p:nvPr/>
          </p:nvSpPr>
          <p:spPr bwMode="auto">
            <a:xfrm>
              <a:off x="8667750" y="2518817"/>
              <a:ext cx="2565400" cy="354012"/>
            </a:xfrm>
            <a:prstGeom prst="rect">
              <a:avLst/>
            </a:pr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sz="2400"/>
            </a:p>
          </p:txBody>
        </p:sp>
        <p:sp>
          <p:nvSpPr>
            <p:cNvPr id="35" name="Rectangle 27">
              <a:extLst>
                <a:ext uri="{FF2B5EF4-FFF2-40B4-BE49-F238E27FC236}">
                  <a16:creationId xmlns:a16="http://schemas.microsoft.com/office/drawing/2014/main" id="{4AF22BC4-16B6-4C2E-92BF-181E64713E7B}"/>
                </a:ext>
              </a:extLst>
            </p:cNvPr>
            <p:cNvSpPr>
              <a:spLocks noChangeArrowheads="1"/>
            </p:cNvSpPr>
            <p:nvPr/>
          </p:nvSpPr>
          <p:spPr bwMode="auto">
            <a:xfrm>
              <a:off x="9550400" y="2572792"/>
              <a:ext cx="659522" cy="23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000" b="1" i="0" u="none" strike="noStrike" cap="none" normalizeH="0" baseline="0">
                  <a:ln>
                    <a:noFill/>
                  </a:ln>
                  <a:solidFill>
                    <a:srgbClr val="000000"/>
                  </a:solidFill>
                  <a:effectLst/>
                  <a:latin typeface="DejaVu Sans" panose="020B0603030804020204" pitchFamily="34" charset="0"/>
                </a:rPr>
                <a:t>driver</a:t>
              </a:r>
              <a:endParaRPr kumimoji="0" lang="pt-BR" altLang="pt-BR" sz="2400" b="0" i="0" u="none" strike="noStrike" cap="none" normalizeH="0" baseline="0">
                <a:ln>
                  <a:noFill/>
                </a:ln>
                <a:solidFill>
                  <a:schemeClr val="tx1"/>
                </a:solidFill>
                <a:effectLst/>
                <a:latin typeface="Arial" panose="020B0604020202020204" pitchFamily="34" charset="0"/>
              </a:endParaRPr>
            </a:p>
          </p:txBody>
        </p:sp>
        <p:sp>
          <p:nvSpPr>
            <p:cNvPr id="36" name="Rectangle 28">
              <a:extLst>
                <a:ext uri="{FF2B5EF4-FFF2-40B4-BE49-F238E27FC236}">
                  <a16:creationId xmlns:a16="http://schemas.microsoft.com/office/drawing/2014/main" id="{45E94022-F908-49F8-8ECD-2C891E7F527C}"/>
                </a:ext>
              </a:extLst>
            </p:cNvPr>
            <p:cNvSpPr>
              <a:spLocks noChangeArrowheads="1"/>
            </p:cNvSpPr>
            <p:nvPr/>
          </p:nvSpPr>
          <p:spPr bwMode="auto">
            <a:xfrm>
              <a:off x="8667750" y="2874417"/>
              <a:ext cx="2565400" cy="657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sz="2400"/>
            </a:p>
          </p:txBody>
        </p:sp>
        <p:sp>
          <p:nvSpPr>
            <p:cNvPr id="37" name="Rectangle 29">
              <a:extLst>
                <a:ext uri="{FF2B5EF4-FFF2-40B4-BE49-F238E27FC236}">
                  <a16:creationId xmlns:a16="http://schemas.microsoft.com/office/drawing/2014/main" id="{2B6FF881-82C9-44B9-BAF6-7DF33EDFF768}"/>
                </a:ext>
              </a:extLst>
            </p:cNvPr>
            <p:cNvSpPr>
              <a:spLocks noChangeArrowheads="1"/>
            </p:cNvSpPr>
            <p:nvPr/>
          </p:nvSpPr>
          <p:spPr bwMode="auto">
            <a:xfrm>
              <a:off x="8667750" y="2874417"/>
              <a:ext cx="2565400" cy="657225"/>
            </a:xfrm>
            <a:prstGeom prst="rect">
              <a:avLst/>
            </a:pr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sz="2400"/>
            </a:p>
          </p:txBody>
        </p:sp>
        <p:sp>
          <p:nvSpPr>
            <p:cNvPr id="38" name="Rectangle 30">
              <a:extLst>
                <a:ext uri="{FF2B5EF4-FFF2-40B4-BE49-F238E27FC236}">
                  <a16:creationId xmlns:a16="http://schemas.microsoft.com/office/drawing/2014/main" id="{488A89DB-B2B3-41BB-803C-1EE3D872CDCB}"/>
                </a:ext>
              </a:extLst>
            </p:cNvPr>
            <p:cNvSpPr>
              <a:spLocks noChangeArrowheads="1"/>
            </p:cNvSpPr>
            <p:nvPr/>
          </p:nvSpPr>
          <p:spPr bwMode="auto">
            <a:xfrm>
              <a:off x="8705850" y="2899817"/>
              <a:ext cx="1220297" cy="18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600" b="0" i="0" u="none" strike="noStrike" cap="none" normalizeH="0" baseline="0">
                  <a:ln>
                    <a:noFill/>
                  </a:ln>
                  <a:solidFill>
                    <a:srgbClr val="000000"/>
                  </a:solidFill>
                  <a:effectLst/>
                  <a:latin typeface="DejaVu Sans Mono" panose="020B0609030804020204" pitchFamily="49" charset="0"/>
                </a:rPr>
                <a:t>+drv_id: char</a:t>
              </a:r>
              <a:endParaRPr kumimoji="0" lang="pt-BR" altLang="pt-BR" sz="2400" b="0" i="0" u="none" strike="noStrike" cap="none" normalizeH="0" baseline="0">
                <a:ln>
                  <a:noFill/>
                </a:ln>
                <a:solidFill>
                  <a:schemeClr val="tx1"/>
                </a:solidFill>
                <a:effectLst/>
                <a:latin typeface="Arial" panose="020B0604020202020204" pitchFamily="34" charset="0"/>
              </a:endParaRPr>
            </a:p>
          </p:txBody>
        </p:sp>
        <p:sp>
          <p:nvSpPr>
            <p:cNvPr id="39" name="Rectangle 31">
              <a:extLst>
                <a:ext uri="{FF2B5EF4-FFF2-40B4-BE49-F238E27FC236}">
                  <a16:creationId xmlns:a16="http://schemas.microsoft.com/office/drawing/2014/main" id="{64A80FF6-2B4D-48E1-A1B7-34BEF55D0BA2}"/>
                </a:ext>
              </a:extLst>
            </p:cNvPr>
            <p:cNvSpPr>
              <a:spLocks noChangeArrowheads="1"/>
            </p:cNvSpPr>
            <p:nvPr/>
          </p:nvSpPr>
          <p:spPr bwMode="auto">
            <a:xfrm>
              <a:off x="8705850" y="3103017"/>
              <a:ext cx="2346726" cy="18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600" b="0" i="0" u="none" strike="noStrike" cap="none" normalizeH="0" baseline="0">
                  <a:ln>
                    <a:noFill/>
                  </a:ln>
                  <a:solidFill>
                    <a:srgbClr val="000000"/>
                  </a:solidFill>
                  <a:effectLst/>
                  <a:latin typeface="DejaVu Sans Mono" panose="020B0609030804020204" pitchFamily="49" charset="0"/>
                </a:rPr>
                <a:t>+functions: ptrFuncDrv[ ]</a:t>
              </a:r>
              <a:endParaRPr kumimoji="0" lang="pt-BR" altLang="pt-BR" sz="2400" b="0" i="0" u="none" strike="noStrike" cap="none" normalizeH="0" baseline="0">
                <a:ln>
                  <a:noFill/>
                </a:ln>
                <a:solidFill>
                  <a:schemeClr val="tx1"/>
                </a:solidFill>
                <a:effectLst/>
                <a:latin typeface="Arial" panose="020B0604020202020204" pitchFamily="34" charset="0"/>
              </a:endParaRPr>
            </a:p>
          </p:txBody>
        </p:sp>
        <p:sp>
          <p:nvSpPr>
            <p:cNvPr id="40" name="Rectangle 32">
              <a:extLst>
                <a:ext uri="{FF2B5EF4-FFF2-40B4-BE49-F238E27FC236}">
                  <a16:creationId xmlns:a16="http://schemas.microsoft.com/office/drawing/2014/main" id="{A37A32ED-58BB-431C-818B-04730B04B625}"/>
                </a:ext>
              </a:extLst>
            </p:cNvPr>
            <p:cNvSpPr>
              <a:spLocks noChangeArrowheads="1"/>
            </p:cNvSpPr>
            <p:nvPr/>
          </p:nvSpPr>
          <p:spPr bwMode="auto">
            <a:xfrm>
              <a:off x="8705850" y="3306217"/>
              <a:ext cx="1971250" cy="18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600" b="0" i="0" u="none" strike="noStrike" cap="none" normalizeH="0" baseline="0">
                  <a:ln>
                    <a:noFill/>
                  </a:ln>
                  <a:solidFill>
                    <a:srgbClr val="000000"/>
                  </a:solidFill>
                  <a:effectLst/>
                  <a:latin typeface="DejaVu Sans Mono" panose="020B0609030804020204" pitchFamily="49" charset="0"/>
                </a:rPr>
                <a:t>+drv_init: ptrFuncDrv</a:t>
              </a:r>
              <a:endParaRPr kumimoji="0" lang="pt-BR" altLang="pt-BR" sz="24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521332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3FF8AF64-8BB6-4E3B-B846-57E1351A7CD4}"/>
              </a:ext>
            </a:extLst>
          </p:cNvPr>
          <p:cNvSpPr>
            <a:spLocks noGrp="1"/>
          </p:cNvSpPr>
          <p:nvPr>
            <p:ph type="body" sz="quarter" idx="13"/>
          </p:nvPr>
        </p:nvSpPr>
        <p:spPr/>
        <p:txBody>
          <a:bodyPr/>
          <a:lstStyle/>
          <a:p>
            <a:r>
              <a:rPr lang="pt-BR" sz="2400" dirty="0">
                <a:solidFill>
                  <a:srgbClr val="804000"/>
                </a:solidFill>
                <a:highlight>
                  <a:srgbClr val="FFFFFF"/>
                </a:highlight>
                <a:latin typeface="Consolas" panose="020B0609020204030204" pitchFamily="49" charset="0"/>
              </a:rPr>
              <a:t>#ifndef DD_TYPES_H</a:t>
            </a:r>
          </a:p>
          <a:p>
            <a:r>
              <a:rPr lang="pt-BR" sz="2400" dirty="0">
                <a:solidFill>
                  <a:srgbClr val="804000"/>
                </a:solidFill>
                <a:highlight>
                  <a:srgbClr val="FFFFFF"/>
                </a:highlight>
                <a:latin typeface="Consolas" panose="020B0609020204030204" pitchFamily="49" charset="0"/>
              </a:rPr>
              <a:t>  #define DD_TYPES_H</a:t>
            </a:r>
          </a:p>
          <a:p>
            <a:r>
              <a:rPr lang="fr-FR" sz="2400" dirty="0">
                <a:solidFill>
                  <a:srgbClr val="008000"/>
                </a:solidFill>
                <a:highlight>
                  <a:srgbClr val="FFFFFF"/>
                </a:highlight>
                <a:latin typeface="Consolas" panose="020B0609020204030204" pitchFamily="49" charset="0"/>
              </a:rPr>
              <a:t>  //Device Drivers Types (dd_types.h)</a:t>
            </a:r>
          </a:p>
          <a:p>
            <a:r>
              <a:rPr lang="pt-BR" sz="2400" dirty="0">
                <a:solidFill>
                  <a:srgbClr val="008000"/>
                </a:solidFill>
                <a:highlight>
                  <a:srgbClr val="FFFFFF"/>
                </a:highlight>
                <a:latin typeface="Consolas" panose="020B0609020204030204" pitchFamily="49" charset="0"/>
              </a:rPr>
              <a:t>  //</a:t>
            </a:r>
            <a:r>
              <a:rPr lang="pt-BR" sz="2400" dirty="0" err="1">
                <a:solidFill>
                  <a:srgbClr val="008000"/>
                </a:solidFill>
                <a:highlight>
                  <a:srgbClr val="FFFFFF"/>
                </a:highlight>
                <a:latin typeface="Consolas" panose="020B0609020204030204" pitchFamily="49" charset="0"/>
              </a:rPr>
              <a:t>ptr</a:t>
            </a:r>
            <a:r>
              <a:rPr lang="pt-BR" sz="2400" dirty="0">
                <a:solidFill>
                  <a:srgbClr val="008000"/>
                </a:solidFill>
                <a:highlight>
                  <a:srgbClr val="FFFFFF"/>
                </a:highlight>
                <a:latin typeface="Consolas" panose="020B0609020204030204" pitchFamily="49" charset="0"/>
              </a:rPr>
              <a:t>. de </a:t>
            </a:r>
            <a:r>
              <a:rPr lang="pt-BR" sz="2400" dirty="0" err="1">
                <a:solidFill>
                  <a:srgbClr val="008000"/>
                </a:solidFill>
                <a:highlight>
                  <a:srgbClr val="FFFFFF"/>
                </a:highlight>
                <a:latin typeface="Consolas" panose="020B0609020204030204" pitchFamily="49" charset="0"/>
              </a:rPr>
              <a:t>func</a:t>
            </a:r>
            <a:r>
              <a:rPr lang="pt-BR" sz="2400" dirty="0">
                <a:solidFill>
                  <a:srgbClr val="008000"/>
                </a:solidFill>
                <a:highlight>
                  <a:srgbClr val="FFFFFF"/>
                </a:highlight>
                <a:latin typeface="Consolas" panose="020B0609020204030204" pitchFamily="49" charset="0"/>
              </a:rPr>
              <a:t>. para uma função do driver</a:t>
            </a:r>
          </a:p>
          <a:p>
            <a:r>
              <a:rPr lang="pt-BR" sz="2400" b="1" dirty="0">
                <a:solidFill>
                  <a:srgbClr val="0000FF"/>
                </a:solidFill>
                <a:highlight>
                  <a:srgbClr val="FFFFFF"/>
                </a:highlight>
                <a:latin typeface="Consolas" panose="020B0609020204030204" pitchFamily="49" charset="0"/>
              </a:rPr>
              <a:t>  </a:t>
            </a:r>
            <a:r>
              <a:rPr lang="pt-BR" sz="2400" b="1" dirty="0" err="1">
                <a:solidFill>
                  <a:srgbClr val="0000FF"/>
                </a:solidFill>
                <a:highlight>
                  <a:srgbClr val="FFFFFF"/>
                </a:highlight>
                <a:latin typeface="Consolas" panose="020B0609020204030204" pitchFamily="49" charset="0"/>
              </a:rPr>
              <a:t>typedef</a:t>
            </a:r>
            <a:r>
              <a:rPr lang="pt-BR" sz="2400" dirty="0">
                <a:solidFill>
                  <a:srgbClr val="000000"/>
                </a:solidFill>
                <a:highlight>
                  <a:srgbClr val="FFFFFF"/>
                </a:highlight>
                <a:latin typeface="Consolas" panose="020B0609020204030204" pitchFamily="49" charset="0"/>
              </a:rPr>
              <a:t> </a:t>
            </a:r>
            <a:r>
              <a:rPr lang="pt-BR" sz="2400" dirty="0">
                <a:solidFill>
                  <a:srgbClr val="8000FF"/>
                </a:solidFill>
                <a:highlight>
                  <a:srgbClr val="FFFFFF"/>
                </a:highlight>
                <a:latin typeface="Consolas" panose="020B0609020204030204" pitchFamily="49" charset="0"/>
              </a:rPr>
              <a:t>char</a:t>
            </a:r>
            <a:r>
              <a:rPr lang="pt-BR" sz="2400" b="1" dirty="0">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ptrFuncDrv</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void</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parameters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endParaRPr lang="pt-BR" sz="2400" dirty="0">
              <a:solidFill>
                <a:srgbClr val="000000"/>
              </a:solidFill>
              <a:highlight>
                <a:srgbClr val="FFFFFF"/>
              </a:highlight>
              <a:latin typeface="Consolas" panose="020B0609020204030204" pitchFamily="49" charset="0"/>
            </a:endParaRPr>
          </a:p>
          <a:p>
            <a:r>
              <a:rPr lang="pt-BR" sz="2400" dirty="0">
                <a:solidFill>
                  <a:srgbClr val="008000"/>
                </a:solidFill>
                <a:highlight>
                  <a:srgbClr val="FFFFFF"/>
                </a:highlight>
                <a:latin typeface="Consolas" panose="020B0609020204030204" pitchFamily="49" charset="0"/>
              </a:rPr>
              <a:t>  //estrutura do driver</a:t>
            </a:r>
          </a:p>
          <a:p>
            <a:r>
              <a:rPr lang="pt-BR" sz="2400" b="1" dirty="0">
                <a:solidFill>
                  <a:srgbClr val="0000FF"/>
                </a:solidFill>
                <a:highlight>
                  <a:srgbClr val="FFFFFF"/>
                </a:highlight>
                <a:latin typeface="Consolas" panose="020B0609020204030204" pitchFamily="49" charset="0"/>
              </a:rPr>
              <a:t>  </a:t>
            </a:r>
            <a:r>
              <a:rPr lang="pt-BR" sz="2400" b="1" dirty="0" err="1">
                <a:solidFill>
                  <a:srgbClr val="0000FF"/>
                </a:solidFill>
                <a:highlight>
                  <a:srgbClr val="FFFFFF"/>
                </a:highlight>
                <a:latin typeface="Consolas" panose="020B0609020204030204" pitchFamily="49" charset="0"/>
              </a:rPr>
              <a:t>typedef</a:t>
            </a:r>
            <a:r>
              <a:rPr lang="pt-BR" sz="2400" dirty="0">
                <a:solidFill>
                  <a:srgbClr val="000000"/>
                </a:solidFill>
                <a:highlight>
                  <a:srgbClr val="FFFFFF"/>
                </a:highlight>
                <a:latin typeface="Consolas" panose="020B0609020204030204" pitchFamily="49" charset="0"/>
              </a:rPr>
              <a:t> </a:t>
            </a:r>
            <a:r>
              <a:rPr lang="pt-BR" sz="2400" dirty="0" err="1">
                <a:solidFill>
                  <a:srgbClr val="8000FF"/>
                </a:solidFill>
                <a:highlight>
                  <a:srgbClr val="FFFFFF"/>
                </a:highlight>
                <a:latin typeface="Consolas" panose="020B0609020204030204" pitchFamily="49" charset="0"/>
              </a:rPr>
              <a:t>struct</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a:solidFill>
                  <a:srgbClr val="8000FF"/>
                </a:solidFill>
                <a:highlight>
                  <a:srgbClr val="FFFFFF"/>
                </a:highlight>
                <a:latin typeface="Consolas" panose="020B0609020204030204" pitchFamily="49" charset="0"/>
              </a:rPr>
              <a:t>char</a:t>
            </a:r>
            <a:r>
              <a:rPr lang="pt-BR" sz="2400" dirty="0">
                <a:solidFill>
                  <a:srgbClr val="000000"/>
                </a:solidFill>
                <a:highlight>
                  <a:srgbClr val="FFFFFF"/>
                </a:highlight>
                <a:latin typeface="Consolas" panose="020B0609020204030204" pitchFamily="49" charset="0"/>
              </a:rPr>
              <a:t> id</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ptrFuncDrv</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funcoes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ptrFuncDrv</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initFunc</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b="1" dirty="0">
                <a:solidFill>
                  <a:srgbClr val="000080"/>
                </a:solidFill>
                <a:highlight>
                  <a:srgbClr val="FFFFFF"/>
                </a:highlight>
                <a:latin typeface="Consolas" panose="020B0609020204030204" pitchFamily="49" charset="0"/>
              </a:rPr>
              <a:t>  }</a:t>
            </a:r>
            <a:r>
              <a:rPr lang="pt-BR" sz="2400" dirty="0">
                <a:solidFill>
                  <a:srgbClr val="000000"/>
                </a:solidFill>
                <a:highlight>
                  <a:srgbClr val="FFFFFF"/>
                </a:highlight>
                <a:latin typeface="Consolas" panose="020B0609020204030204" pitchFamily="49" charset="0"/>
              </a:rPr>
              <a:t> driver</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endParaRPr lang="pt-BR" sz="2400" dirty="0">
              <a:solidFill>
                <a:srgbClr val="000000"/>
              </a:solidFill>
              <a:highlight>
                <a:srgbClr val="FFFFFF"/>
              </a:highlight>
              <a:latin typeface="Consolas" panose="020B0609020204030204" pitchFamily="49" charset="0"/>
            </a:endParaRPr>
          </a:p>
          <a:p>
            <a:r>
              <a:rPr lang="pt-BR" sz="2400" dirty="0">
                <a:solidFill>
                  <a:srgbClr val="008000"/>
                </a:solidFill>
                <a:highlight>
                  <a:srgbClr val="FFFFFF"/>
                </a:highlight>
                <a:latin typeface="Consolas" panose="020B0609020204030204" pitchFamily="49" charset="0"/>
              </a:rPr>
              <a:t>  //função de retorno do driver</a:t>
            </a:r>
          </a:p>
          <a:p>
            <a:r>
              <a:rPr lang="pt-BR" sz="2400" b="1" dirty="0">
                <a:solidFill>
                  <a:srgbClr val="0000FF"/>
                </a:solidFill>
                <a:highlight>
                  <a:srgbClr val="FFFFFF"/>
                </a:highlight>
                <a:latin typeface="Consolas" panose="020B0609020204030204" pitchFamily="49" charset="0"/>
              </a:rPr>
              <a:t>  </a:t>
            </a:r>
            <a:r>
              <a:rPr lang="pt-BR" sz="2400" b="1" dirty="0" err="1">
                <a:solidFill>
                  <a:srgbClr val="0000FF"/>
                </a:solidFill>
                <a:highlight>
                  <a:srgbClr val="FFFFFF"/>
                </a:highlight>
                <a:latin typeface="Consolas" panose="020B0609020204030204" pitchFamily="49" charset="0"/>
              </a:rPr>
              <a:t>typedef</a:t>
            </a:r>
            <a:r>
              <a:rPr lang="pt-BR" sz="2400" dirty="0">
                <a:solidFill>
                  <a:srgbClr val="000000"/>
                </a:solidFill>
                <a:highlight>
                  <a:srgbClr val="FFFFFF"/>
                </a:highlight>
                <a:latin typeface="Consolas" panose="020B0609020204030204" pitchFamily="49" charset="0"/>
              </a:rPr>
              <a:t> driver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ptrGetDrv</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void</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endParaRPr lang="pt-BR" sz="2400" dirty="0">
              <a:solidFill>
                <a:srgbClr val="000000"/>
              </a:solidFill>
              <a:highlight>
                <a:srgbClr val="FFFFFF"/>
              </a:highlight>
              <a:latin typeface="Consolas" panose="020B0609020204030204" pitchFamily="49" charset="0"/>
            </a:endParaRPr>
          </a:p>
          <a:p>
            <a:r>
              <a:rPr lang="pt-BR" sz="2400" dirty="0">
                <a:solidFill>
                  <a:srgbClr val="804000"/>
                </a:solidFill>
                <a:highlight>
                  <a:srgbClr val="FFFFFF"/>
                </a:highlight>
                <a:latin typeface="Consolas" panose="020B0609020204030204" pitchFamily="49" charset="0"/>
              </a:rPr>
              <a:t>#endif </a:t>
            </a:r>
            <a:r>
              <a:rPr lang="pt-BR" sz="2400" dirty="0">
                <a:solidFill>
                  <a:srgbClr val="008000"/>
                </a:solidFill>
                <a:highlight>
                  <a:srgbClr val="FFFFFF"/>
                </a:highlight>
                <a:latin typeface="Consolas" panose="020B0609020204030204" pitchFamily="49" charset="0"/>
              </a:rPr>
              <a:t>/* DD_TYPES_H */</a:t>
            </a:r>
            <a:endParaRPr lang="pt-BR" sz="2400" dirty="0">
              <a:latin typeface="Consolas" panose="020B0609020204030204" pitchFamily="49" charset="0"/>
            </a:endParaRPr>
          </a:p>
        </p:txBody>
      </p:sp>
      <p:sp>
        <p:nvSpPr>
          <p:cNvPr id="9" name="Título 8">
            <a:extLst>
              <a:ext uri="{FF2B5EF4-FFF2-40B4-BE49-F238E27FC236}">
                <a16:creationId xmlns:a16="http://schemas.microsoft.com/office/drawing/2014/main" id="{9DE84D81-3ACA-4003-8BC2-BF17D81B4114}"/>
              </a:ext>
            </a:extLst>
          </p:cNvPr>
          <p:cNvSpPr>
            <a:spLocks noGrp="1"/>
          </p:cNvSpPr>
          <p:nvPr>
            <p:ph type="title"/>
          </p:nvPr>
        </p:nvSpPr>
        <p:spPr/>
        <p:txBody>
          <a:bodyPr>
            <a:normAutofit/>
          </a:bodyPr>
          <a:lstStyle/>
          <a:p>
            <a:r>
              <a:rPr lang="pt-BR" dirty="0"/>
              <a:t>The standard</a:t>
            </a:r>
          </a:p>
        </p:txBody>
      </p:sp>
    </p:spTree>
    <p:extLst>
      <p:ext uri="{BB962C8B-B14F-4D97-AF65-F5344CB8AC3E}">
        <p14:creationId xmlns:p14="http://schemas.microsoft.com/office/powerpoint/2010/main" val="2721918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5400" y="221109"/>
            <a:ext cx="10801200" cy="1191667"/>
          </a:xfrm>
        </p:spPr>
        <p:txBody>
          <a:bodyPr>
            <a:normAutofit/>
          </a:bodyPr>
          <a:lstStyle/>
          <a:p>
            <a:r>
              <a:rPr lang="en-US"/>
              <a:t>Driver example</a:t>
            </a:r>
            <a:endParaRPr lang="pt-BR" dirty="0"/>
          </a:p>
        </p:txBody>
      </p:sp>
      <p:pic>
        <p:nvPicPr>
          <p:cNvPr id="7" name="Espaço Reservado para Conteúdo 6">
            <a:extLst>
              <a:ext uri="{FF2B5EF4-FFF2-40B4-BE49-F238E27FC236}">
                <a16:creationId xmlns:a16="http://schemas.microsoft.com/office/drawing/2014/main" id="{36122CFF-B963-461F-828D-EACD528949A8}"/>
              </a:ext>
            </a:extLst>
          </p:cNvPr>
          <p:cNvPicPr>
            <a:picLocks noGrp="1"/>
          </p:cNvPicPr>
          <p:nvPr>
            <p:ph idx="1"/>
          </p:nvPr>
        </p:nvPicPr>
        <p:blipFill>
          <a:blip r:embed="rId2"/>
          <a:stretch/>
        </p:blipFill>
        <p:spPr>
          <a:xfrm>
            <a:off x="695325" y="2455351"/>
            <a:ext cx="9070975" cy="3028386"/>
          </a:xfrm>
          <a:ln>
            <a:noFill/>
          </a:ln>
        </p:spPr>
      </p:pic>
    </p:spTree>
    <p:extLst>
      <p:ext uri="{BB962C8B-B14F-4D97-AF65-F5344CB8AC3E}">
        <p14:creationId xmlns:p14="http://schemas.microsoft.com/office/powerpoint/2010/main" val="514435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A67C0F50-D91A-4664-995C-094B0BC70BA7}"/>
              </a:ext>
            </a:extLst>
          </p:cNvPr>
          <p:cNvSpPr>
            <a:spLocks noGrp="1"/>
          </p:cNvSpPr>
          <p:nvPr>
            <p:ph type="body" sz="quarter" idx="13"/>
          </p:nvPr>
        </p:nvSpPr>
        <p:spPr/>
        <p:txBody>
          <a:bodyPr/>
          <a:lstStyle/>
          <a:p>
            <a:r>
              <a:rPr lang="pt-BR" sz="2400" dirty="0">
                <a:solidFill>
                  <a:srgbClr val="804000"/>
                </a:solidFill>
                <a:highlight>
                  <a:srgbClr val="FFFFFF"/>
                </a:highlight>
                <a:latin typeface="Consolas" panose="020B0609020204030204" pitchFamily="49" charset="0"/>
              </a:rPr>
              <a:t>#ifndef </a:t>
            </a:r>
            <a:r>
              <a:rPr lang="pt-BR" sz="2400" dirty="0" err="1">
                <a:solidFill>
                  <a:srgbClr val="804000"/>
                </a:solidFill>
                <a:highlight>
                  <a:srgbClr val="FFFFFF"/>
                </a:highlight>
                <a:latin typeface="Consolas" panose="020B0609020204030204" pitchFamily="49" charset="0"/>
              </a:rPr>
              <a:t>drvGeneric_h</a:t>
            </a:r>
            <a:endParaRPr lang="pt-BR" sz="2400" dirty="0">
              <a:solidFill>
                <a:srgbClr val="804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a:solidFill>
                  <a:srgbClr val="804000"/>
                </a:solidFill>
                <a:highlight>
                  <a:srgbClr val="FFFFFF"/>
                </a:highlight>
                <a:latin typeface="Consolas" panose="020B0609020204030204" pitchFamily="49" charset="0"/>
              </a:rPr>
              <a:t>#define </a:t>
            </a:r>
            <a:r>
              <a:rPr lang="pt-BR" sz="2400" dirty="0" err="1">
                <a:solidFill>
                  <a:srgbClr val="804000"/>
                </a:solidFill>
                <a:highlight>
                  <a:srgbClr val="FFFFFF"/>
                </a:highlight>
                <a:latin typeface="Consolas" panose="020B0609020204030204" pitchFamily="49" charset="0"/>
              </a:rPr>
              <a:t>drvGeneric_h</a:t>
            </a:r>
            <a:endParaRPr lang="pt-BR" sz="2400" dirty="0">
              <a:solidFill>
                <a:srgbClr val="804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a:solidFill>
                  <a:srgbClr val="804000"/>
                </a:solidFill>
                <a:highlight>
                  <a:srgbClr val="FFFFFF"/>
                </a:highlight>
                <a:latin typeface="Consolas" panose="020B0609020204030204" pitchFamily="49" charset="0"/>
              </a:rPr>
              <a:t>#include "</a:t>
            </a:r>
            <a:r>
              <a:rPr lang="pt-BR" sz="2400" dirty="0" err="1">
                <a:solidFill>
                  <a:srgbClr val="804000"/>
                </a:solidFill>
                <a:highlight>
                  <a:srgbClr val="FFFFFF"/>
                </a:highlight>
                <a:latin typeface="Consolas" panose="020B0609020204030204" pitchFamily="49" charset="0"/>
              </a:rPr>
              <a:t>dd_types.h</a:t>
            </a:r>
            <a:r>
              <a:rPr lang="pt-BR" sz="2400" dirty="0">
                <a:solidFill>
                  <a:srgbClr val="804000"/>
                </a:solidFill>
                <a:highlight>
                  <a:srgbClr val="FFFFFF"/>
                </a:highlight>
                <a:latin typeface="Consolas" panose="020B0609020204030204" pitchFamily="49" charset="0"/>
              </a:rPr>
              <a:t>"</a:t>
            </a:r>
          </a:p>
          <a:p>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//lista de funções do driver</a:t>
            </a:r>
          </a:p>
          <a:p>
            <a:r>
              <a:rPr lang="pt-BR" sz="2400" dirty="0">
                <a:solidFill>
                  <a:srgbClr val="000000"/>
                </a:solidFill>
                <a:highlight>
                  <a:srgbClr val="FFFFFF"/>
                </a:highlight>
                <a:latin typeface="Consolas" panose="020B0609020204030204" pitchFamily="49" charset="0"/>
              </a:rPr>
              <a:t>    </a:t>
            </a:r>
            <a:r>
              <a:rPr lang="pt-BR" sz="2400" dirty="0" err="1">
                <a:solidFill>
                  <a:srgbClr val="8000FF"/>
                </a:solidFill>
                <a:highlight>
                  <a:srgbClr val="FFFFFF"/>
                </a:highlight>
                <a:latin typeface="Consolas" panose="020B0609020204030204" pitchFamily="49" charset="0"/>
              </a:rPr>
              <a:t>enum</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da-DK" sz="2400" dirty="0">
                <a:solidFill>
                  <a:srgbClr val="000000"/>
                </a:solidFill>
                <a:highlight>
                  <a:srgbClr val="FFFFFF"/>
                </a:highlight>
                <a:latin typeface="Consolas" panose="020B0609020204030204" pitchFamily="49" charset="0"/>
              </a:rPr>
              <a:t>        LED_SET</a:t>
            </a:r>
            <a:r>
              <a:rPr lang="da-DK" sz="2400" b="1" dirty="0">
                <a:solidFill>
                  <a:srgbClr val="000080"/>
                </a:solidFill>
                <a:highlight>
                  <a:srgbClr val="FFFFFF"/>
                </a:highlight>
                <a:latin typeface="Consolas" panose="020B0609020204030204" pitchFamily="49" charset="0"/>
              </a:rPr>
              <a:t>,</a:t>
            </a:r>
            <a:r>
              <a:rPr lang="da-DK" sz="2400" dirty="0">
                <a:solidFill>
                  <a:srgbClr val="000000"/>
                </a:solidFill>
                <a:highlight>
                  <a:srgbClr val="FFFFFF"/>
                </a:highlight>
                <a:latin typeface="Consolas" panose="020B0609020204030204" pitchFamily="49" charset="0"/>
              </a:rPr>
              <a:t>LED_FLIP</a:t>
            </a:r>
            <a:r>
              <a:rPr lang="da-DK" sz="2400" b="1" dirty="0">
                <a:solidFill>
                  <a:srgbClr val="000080"/>
                </a:solidFill>
                <a:highlight>
                  <a:srgbClr val="FFFFFF"/>
                </a:highlight>
                <a:latin typeface="Consolas" panose="020B0609020204030204" pitchFamily="49" charset="0"/>
              </a:rPr>
              <a:t>,</a:t>
            </a:r>
            <a:r>
              <a:rPr lang="da-DK" sz="2400" dirty="0">
                <a:solidFill>
                  <a:srgbClr val="000000"/>
                </a:solidFill>
                <a:highlight>
                  <a:srgbClr val="FFFFFF"/>
                </a:highlight>
                <a:latin typeface="Consolas" panose="020B0609020204030204" pitchFamily="49" charset="0"/>
              </a:rPr>
              <a:t> LED_END</a:t>
            </a:r>
          </a:p>
          <a:p>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a:solidFill>
                  <a:srgbClr val="008000"/>
                </a:solidFill>
                <a:highlight>
                  <a:srgbClr val="FFFFFF"/>
                </a:highlight>
                <a:latin typeface="Consolas" panose="020B0609020204030204" pitchFamily="49" charset="0"/>
              </a:rPr>
              <a:t>//função de acesso ao driver</a:t>
            </a:r>
          </a:p>
          <a:p>
            <a:r>
              <a:rPr lang="pt-BR" sz="2400" dirty="0">
                <a:solidFill>
                  <a:srgbClr val="000000"/>
                </a:solidFill>
                <a:highlight>
                  <a:srgbClr val="FFFFFF"/>
                </a:highlight>
                <a:latin typeface="Consolas" panose="020B0609020204030204" pitchFamily="49" charset="0"/>
              </a:rPr>
              <a:t>    driver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getGenericDriver</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void</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endParaRPr lang="pt-BR" sz="2400" dirty="0">
              <a:solidFill>
                <a:srgbClr val="000000"/>
              </a:solidFill>
              <a:highlight>
                <a:srgbClr val="FFFFFF"/>
              </a:highlight>
              <a:latin typeface="Consolas" panose="020B0609020204030204" pitchFamily="49" charset="0"/>
            </a:endParaRPr>
          </a:p>
          <a:p>
            <a:r>
              <a:rPr lang="pt-BR" sz="2400" dirty="0">
                <a:solidFill>
                  <a:srgbClr val="804000"/>
                </a:solidFill>
                <a:highlight>
                  <a:srgbClr val="FFFFFF"/>
                </a:highlight>
                <a:latin typeface="Consolas" panose="020B0609020204030204" pitchFamily="49" charset="0"/>
              </a:rPr>
              <a:t>#endif </a:t>
            </a:r>
            <a:r>
              <a:rPr lang="pt-BR" sz="2400" dirty="0">
                <a:solidFill>
                  <a:srgbClr val="008000"/>
                </a:solidFill>
                <a:highlight>
                  <a:srgbClr val="FFFFFF"/>
                </a:highlight>
                <a:latin typeface="Consolas" panose="020B0609020204030204" pitchFamily="49" charset="0"/>
              </a:rPr>
              <a:t>// </a:t>
            </a:r>
            <a:r>
              <a:rPr lang="pt-BR" sz="2400" dirty="0" err="1">
                <a:solidFill>
                  <a:srgbClr val="008000"/>
                </a:solidFill>
                <a:highlight>
                  <a:srgbClr val="FFFFFF"/>
                </a:highlight>
                <a:latin typeface="Consolas" panose="020B0609020204030204" pitchFamily="49" charset="0"/>
              </a:rPr>
              <a:t>drvGenerico_h</a:t>
            </a:r>
            <a:endParaRPr lang="pt-BR" sz="2400" dirty="0">
              <a:latin typeface="Consolas" panose="020B0609020204030204" pitchFamily="49" charset="0"/>
            </a:endParaRPr>
          </a:p>
        </p:txBody>
      </p:sp>
      <p:sp>
        <p:nvSpPr>
          <p:cNvPr id="9" name="Título 8">
            <a:extLst>
              <a:ext uri="{FF2B5EF4-FFF2-40B4-BE49-F238E27FC236}">
                <a16:creationId xmlns:a16="http://schemas.microsoft.com/office/drawing/2014/main" id="{AAF6987A-717F-47B5-9FEE-7FB625EA4A78}"/>
              </a:ext>
            </a:extLst>
          </p:cNvPr>
          <p:cNvSpPr>
            <a:spLocks noGrp="1"/>
          </p:cNvSpPr>
          <p:nvPr>
            <p:ph type="title"/>
          </p:nvPr>
        </p:nvSpPr>
        <p:spPr/>
        <p:txBody>
          <a:bodyPr/>
          <a:lstStyle/>
          <a:p>
            <a:r>
              <a:rPr lang="pt-BR" dirty="0"/>
              <a:t>Driver </a:t>
            </a:r>
            <a:r>
              <a:rPr lang="pt-BR" dirty="0" err="1"/>
              <a:t>example</a:t>
            </a:r>
            <a:endParaRPr lang="pt-BR" dirty="0"/>
          </a:p>
        </p:txBody>
      </p:sp>
    </p:spTree>
    <p:extLst>
      <p:ext uri="{BB962C8B-B14F-4D97-AF65-F5344CB8AC3E}">
        <p14:creationId xmlns:p14="http://schemas.microsoft.com/office/powerpoint/2010/main" val="190276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218A1E7-65EF-400E-839D-7F9910C762D6}"/>
              </a:ext>
            </a:extLst>
          </p:cNvPr>
          <p:cNvSpPr>
            <a:spLocks noGrp="1"/>
          </p:cNvSpPr>
          <p:nvPr>
            <p:ph type="title"/>
          </p:nvPr>
        </p:nvSpPr>
        <p:spPr>
          <a:xfrm>
            <a:off x="695400" y="221109"/>
            <a:ext cx="10801200" cy="1191667"/>
          </a:xfrm>
        </p:spPr>
        <p:txBody>
          <a:bodyPr/>
          <a:lstStyle/>
          <a:p>
            <a:r>
              <a:rPr lang="pt-BR"/>
              <a:t>Exercise</a:t>
            </a:r>
            <a:endParaRPr lang="pt-BR" dirty="0"/>
          </a:p>
        </p:txBody>
      </p:sp>
      <p:sp>
        <p:nvSpPr>
          <p:cNvPr id="5" name="Espaço Reservado para Conteúdo 4">
            <a:extLst>
              <a:ext uri="{FF2B5EF4-FFF2-40B4-BE49-F238E27FC236}">
                <a16:creationId xmlns:a16="http://schemas.microsoft.com/office/drawing/2014/main" id="{5EBED9F2-8FCC-4D29-86E7-730993ED3138}"/>
              </a:ext>
            </a:extLst>
          </p:cNvPr>
          <p:cNvSpPr>
            <a:spLocks noGrp="1"/>
          </p:cNvSpPr>
          <p:nvPr>
            <p:ph idx="1"/>
          </p:nvPr>
        </p:nvSpPr>
        <p:spPr>
          <a:xfrm>
            <a:off x="695400" y="1556792"/>
            <a:ext cx="8784976" cy="4824536"/>
          </a:xfrm>
        </p:spPr>
        <p:txBody>
          <a:bodyPr>
            <a:normAutofit lnSpcReduction="10000"/>
          </a:bodyPr>
          <a:lstStyle/>
          <a:p>
            <a:r>
              <a:rPr lang="pt-BR"/>
              <a:t>Implement priority selection inside the kernel</a:t>
            </a:r>
          </a:p>
          <a:p>
            <a:pPr lvl="1"/>
            <a:r>
              <a:rPr lang="pt-BR"/>
              <a:t>Lower number -&gt; lower priority</a:t>
            </a:r>
          </a:p>
          <a:p>
            <a:pPr lvl="1"/>
            <a:r>
              <a:rPr lang="pt-BR"/>
              <a:t>Must keep (soft) real time scheduling</a:t>
            </a:r>
          </a:p>
          <a:p>
            <a:r>
              <a:rPr lang="pt-BR"/>
              <a:t>Processes (with priorities)</a:t>
            </a:r>
          </a:p>
          <a:p>
            <a:pPr lvl="1"/>
            <a:r>
              <a:rPr lang="pt-BR"/>
              <a:t>4 – keypad debounce</a:t>
            </a:r>
          </a:p>
          <a:p>
            <a:pPr lvl="1"/>
            <a:r>
              <a:rPr lang="pt-BR"/>
              <a:t>3 – increment/decrement clock</a:t>
            </a:r>
          </a:p>
          <a:p>
            <a:pPr lvl="1"/>
            <a:r>
              <a:rPr lang="pt-BR"/>
              <a:t>2 – display update</a:t>
            </a:r>
          </a:p>
          <a:p>
            <a:pPr lvl="1"/>
            <a:r>
              <a:rPr lang="pt-BR"/>
              <a:t>1 – clock count (ssdDigit)</a:t>
            </a:r>
            <a:endParaRPr lang="pt-BR" dirty="0"/>
          </a:p>
        </p:txBody>
      </p:sp>
    </p:spTree>
    <p:extLst>
      <p:ext uri="{BB962C8B-B14F-4D97-AF65-F5344CB8AC3E}">
        <p14:creationId xmlns:p14="http://schemas.microsoft.com/office/powerpoint/2010/main" val="931594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DE695DC-2304-4B7B-8BDC-E835E5DADB4E}"/>
              </a:ext>
            </a:extLst>
          </p:cNvPr>
          <p:cNvSpPr>
            <a:spLocks noGrp="1"/>
          </p:cNvSpPr>
          <p:nvPr>
            <p:ph type="body" sz="quarter" idx="13"/>
          </p:nvPr>
        </p:nvSpPr>
        <p:spPr/>
        <p:txBody>
          <a:bodyPr/>
          <a:lstStyle/>
          <a:p>
            <a:r>
              <a:rPr lang="pt-BR" sz="2400" dirty="0">
                <a:solidFill>
                  <a:srgbClr val="804000"/>
                </a:solidFill>
                <a:highlight>
                  <a:srgbClr val="FFFFFF"/>
                </a:highlight>
                <a:latin typeface="Consolas" panose="020B0609020204030204" pitchFamily="49" charset="0"/>
              </a:rPr>
              <a:t>#include "</a:t>
            </a:r>
            <a:r>
              <a:rPr lang="pt-BR" sz="2400" dirty="0" err="1">
                <a:solidFill>
                  <a:srgbClr val="804000"/>
                </a:solidFill>
                <a:highlight>
                  <a:srgbClr val="FFFFFF"/>
                </a:highlight>
                <a:latin typeface="Consolas" panose="020B0609020204030204" pitchFamily="49" charset="0"/>
              </a:rPr>
              <a:t>kernel.h</a:t>
            </a:r>
            <a:r>
              <a:rPr lang="pt-BR" sz="2400" dirty="0">
                <a:solidFill>
                  <a:srgbClr val="804000"/>
                </a:solidFill>
                <a:highlight>
                  <a:srgbClr val="FFFFFF"/>
                </a:highlight>
                <a:latin typeface="Consolas" panose="020B0609020204030204" pitchFamily="49" charset="0"/>
              </a:rPr>
              <a:t>"</a:t>
            </a:r>
          </a:p>
          <a:p>
            <a:r>
              <a:rPr lang="pt-BR" sz="2400" dirty="0">
                <a:solidFill>
                  <a:srgbClr val="804000"/>
                </a:solidFill>
                <a:highlight>
                  <a:srgbClr val="FFFFFF"/>
                </a:highlight>
                <a:latin typeface="Consolas" panose="020B0609020204030204" pitchFamily="49" charset="0"/>
              </a:rPr>
              <a:t>#include "pic18f4520.h"</a:t>
            </a:r>
          </a:p>
          <a:p>
            <a:r>
              <a:rPr lang="pt-BR" sz="2400" dirty="0">
                <a:solidFill>
                  <a:srgbClr val="804000"/>
                </a:solidFill>
                <a:highlight>
                  <a:srgbClr val="FFFFFF"/>
                </a:highlight>
                <a:latin typeface="Consolas" panose="020B0609020204030204" pitchFamily="49" charset="0"/>
              </a:rPr>
              <a:t>#include "</a:t>
            </a:r>
            <a:r>
              <a:rPr lang="pt-BR" sz="2400" dirty="0" err="1">
                <a:solidFill>
                  <a:srgbClr val="804000"/>
                </a:solidFill>
                <a:highlight>
                  <a:srgbClr val="FFFFFF"/>
                </a:highlight>
                <a:latin typeface="Consolas" panose="020B0609020204030204" pitchFamily="49" charset="0"/>
              </a:rPr>
              <a:t>drvGeneric.h</a:t>
            </a:r>
            <a:r>
              <a:rPr lang="pt-BR" sz="2400" dirty="0">
                <a:solidFill>
                  <a:srgbClr val="804000"/>
                </a:solidFill>
                <a:highlight>
                  <a:srgbClr val="FFFFFF"/>
                </a:highlight>
                <a:latin typeface="Consolas" panose="020B0609020204030204" pitchFamily="49" charset="0"/>
              </a:rPr>
              <a:t>“</a:t>
            </a:r>
          </a:p>
          <a:p>
            <a:endParaRPr lang="pt-BR" sz="2400" dirty="0">
              <a:solidFill>
                <a:srgbClr val="804000"/>
              </a:solidFill>
              <a:highlight>
                <a:srgbClr val="FFFFFF"/>
              </a:highlight>
              <a:latin typeface="Consolas" panose="020B0609020204030204" pitchFamily="49" charset="0"/>
            </a:endParaRPr>
          </a:p>
          <a:p>
            <a:r>
              <a:rPr lang="pt-BR" sz="2400" dirty="0" err="1">
                <a:solidFill>
                  <a:srgbClr val="8000FF"/>
                </a:solidFill>
                <a:highlight>
                  <a:srgbClr val="FFFFFF"/>
                </a:highlight>
                <a:latin typeface="Consolas" panose="020B0609020204030204" pitchFamily="49" charset="0"/>
              </a:rPr>
              <a:t>static</a:t>
            </a:r>
            <a:r>
              <a:rPr lang="pt-BR" sz="2400" dirty="0">
                <a:solidFill>
                  <a:srgbClr val="000000"/>
                </a:solidFill>
                <a:highlight>
                  <a:srgbClr val="FFFFFF"/>
                </a:highlight>
                <a:latin typeface="Consolas" panose="020B0609020204030204" pitchFamily="49" charset="0"/>
              </a:rPr>
              <a:t> </a:t>
            </a:r>
            <a:r>
              <a:rPr lang="pt-BR" sz="2400" dirty="0">
                <a:solidFill>
                  <a:srgbClr val="8000FF"/>
                </a:solidFill>
                <a:highlight>
                  <a:srgbClr val="FFFFFF"/>
                </a:highlight>
                <a:latin typeface="Consolas" panose="020B0609020204030204" pitchFamily="49" charset="0"/>
              </a:rPr>
              <a:t>driver</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meu_cartao</a:t>
            </a:r>
            <a:r>
              <a:rPr lang="pt-BR" sz="2400" b="1" dirty="0">
                <a:solidFill>
                  <a:srgbClr val="000080"/>
                </a:solidFill>
                <a:highlight>
                  <a:srgbClr val="FFFFFF"/>
                </a:highlight>
                <a:latin typeface="Consolas" panose="020B0609020204030204" pitchFamily="49" charset="0"/>
              </a:rPr>
              <a:t>;</a:t>
            </a:r>
          </a:p>
          <a:p>
            <a:endParaRPr lang="pt-BR" sz="2400" dirty="0">
              <a:solidFill>
                <a:srgbClr val="000000"/>
              </a:solidFill>
              <a:highlight>
                <a:srgbClr val="FFFFFF"/>
              </a:highlight>
              <a:latin typeface="Consolas" panose="020B0609020204030204" pitchFamily="49" charset="0"/>
            </a:endParaRPr>
          </a:p>
          <a:p>
            <a:r>
              <a:rPr lang="en-US" sz="2400" dirty="0">
                <a:solidFill>
                  <a:srgbClr val="8000FF"/>
                </a:solidFill>
                <a:highlight>
                  <a:srgbClr val="FFFFFF"/>
                </a:highlight>
                <a:latin typeface="Consolas" panose="020B0609020204030204" pitchFamily="49" charset="0"/>
              </a:rPr>
              <a:t>static</a:t>
            </a:r>
            <a:r>
              <a:rPr lang="en-US" sz="2400" dirty="0">
                <a:solidFill>
                  <a:srgbClr val="000000"/>
                </a:solidFill>
                <a:highlight>
                  <a:srgbClr val="FFFFFF"/>
                </a:highlight>
                <a:latin typeface="Consolas" panose="020B0609020204030204" pitchFamily="49" charset="0"/>
              </a:rPr>
              <a:t> </a:t>
            </a:r>
            <a:r>
              <a:rPr lang="en-US" sz="2400" dirty="0" err="1">
                <a:solidFill>
                  <a:srgbClr val="8000FF"/>
                </a:solidFill>
                <a:highlight>
                  <a:srgbClr val="FFFFFF"/>
                </a:highlight>
                <a:latin typeface="Consolas" panose="020B0609020204030204" pitchFamily="49" charset="0"/>
              </a:rPr>
              <a:t>ptrFuncDrv</a:t>
            </a: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my_funcs</a:t>
            </a:r>
            <a:r>
              <a:rPr lang="en-US" sz="2400" b="1" dirty="0">
                <a:solidFill>
                  <a:srgbClr val="000080"/>
                </a:solidFill>
                <a:highlight>
                  <a:srgbClr val="FFFFFF"/>
                </a:highlight>
                <a:latin typeface="Consolas" panose="020B0609020204030204" pitchFamily="49" charset="0"/>
              </a:rPr>
              <a:t>[</a:t>
            </a:r>
            <a:r>
              <a:rPr lang="en-US" sz="2400" dirty="0">
                <a:solidFill>
                  <a:srgbClr val="000000"/>
                </a:solidFill>
                <a:highlight>
                  <a:srgbClr val="FFFFFF"/>
                </a:highlight>
                <a:latin typeface="Consolas" panose="020B0609020204030204" pitchFamily="49" charset="0"/>
              </a:rPr>
              <a:t>LED_END</a:t>
            </a:r>
            <a:r>
              <a:rPr lang="en-US" sz="2400" b="1" dirty="0">
                <a:solidFill>
                  <a:srgbClr val="000080"/>
                </a:solidFill>
                <a:highlight>
                  <a:srgbClr val="FFFFFF"/>
                </a:highlight>
                <a:latin typeface="Consolas" panose="020B0609020204030204" pitchFamily="49" charset="0"/>
              </a:rPr>
              <a:t>];</a:t>
            </a:r>
            <a:endParaRPr lang="en-US" sz="2400" dirty="0">
              <a:solidFill>
                <a:srgbClr val="000000"/>
              </a:solidFill>
              <a:highlight>
                <a:srgbClr val="FFFFFF"/>
              </a:highlight>
              <a:latin typeface="Consolas" panose="020B0609020204030204" pitchFamily="49" charset="0"/>
            </a:endParaRPr>
          </a:p>
          <a:p>
            <a:endParaRPr lang="pt-BR" sz="2400" dirty="0">
              <a:latin typeface="Consolas" panose="020B0609020204030204" pitchFamily="49" charset="0"/>
            </a:endParaRPr>
          </a:p>
        </p:txBody>
      </p:sp>
      <p:sp>
        <p:nvSpPr>
          <p:cNvPr id="11" name="Título 10">
            <a:extLst>
              <a:ext uri="{FF2B5EF4-FFF2-40B4-BE49-F238E27FC236}">
                <a16:creationId xmlns:a16="http://schemas.microsoft.com/office/drawing/2014/main" id="{9E4200E2-58FC-4B75-8791-A0351DA470F8}"/>
              </a:ext>
            </a:extLst>
          </p:cNvPr>
          <p:cNvSpPr>
            <a:spLocks noGrp="1"/>
          </p:cNvSpPr>
          <p:nvPr>
            <p:ph type="title"/>
          </p:nvPr>
        </p:nvSpPr>
        <p:spPr/>
        <p:txBody>
          <a:bodyPr/>
          <a:lstStyle/>
          <a:p>
            <a:r>
              <a:rPr lang="pt-BR" dirty="0"/>
              <a:t>Driver </a:t>
            </a:r>
            <a:r>
              <a:rPr lang="pt-BR" dirty="0" err="1"/>
              <a:t>example</a:t>
            </a:r>
            <a:endParaRPr lang="pt-BR" dirty="0"/>
          </a:p>
        </p:txBody>
      </p:sp>
    </p:spTree>
    <p:extLst>
      <p:ext uri="{BB962C8B-B14F-4D97-AF65-F5344CB8AC3E}">
        <p14:creationId xmlns:p14="http://schemas.microsoft.com/office/powerpoint/2010/main" val="1251105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DE695DC-2304-4B7B-8BDC-E835E5DADB4E}"/>
              </a:ext>
            </a:extLst>
          </p:cNvPr>
          <p:cNvSpPr>
            <a:spLocks noGrp="1"/>
          </p:cNvSpPr>
          <p:nvPr>
            <p:ph type="body" sz="quarter" idx="13"/>
          </p:nvPr>
        </p:nvSpPr>
        <p:spPr/>
        <p:txBody>
          <a:bodyPr/>
          <a:lstStyle/>
          <a:p>
            <a:r>
              <a:rPr lang="pt-BR" sz="2400" dirty="0">
                <a:solidFill>
                  <a:srgbClr val="8000FF"/>
                </a:solidFill>
                <a:highlight>
                  <a:srgbClr val="FFFFFF"/>
                </a:highlight>
                <a:latin typeface="Consolas" panose="020B0609020204030204" pitchFamily="49" charset="0"/>
              </a:rPr>
              <a:t>char</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changePORTD</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void</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parameters</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PORTD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a:solidFill>
                  <a:srgbClr val="8000FF"/>
                </a:solidFill>
                <a:highlight>
                  <a:srgbClr val="FFFFFF"/>
                </a:highlight>
                <a:latin typeface="Consolas" panose="020B0609020204030204" pitchFamily="49" charset="0"/>
              </a:rPr>
              <a:t>char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parameters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b="1" dirty="0" err="1">
                <a:solidFill>
                  <a:srgbClr val="0000FF"/>
                </a:solidFill>
                <a:highlight>
                  <a:srgbClr val="FFFFFF"/>
                </a:highlight>
                <a:latin typeface="Consolas" panose="020B0609020204030204" pitchFamily="49" charset="0"/>
              </a:rPr>
              <a:t>return</a:t>
            </a:r>
            <a:r>
              <a:rPr lang="pt-BR" sz="2400" dirty="0">
                <a:solidFill>
                  <a:srgbClr val="000000"/>
                </a:solidFill>
                <a:highlight>
                  <a:srgbClr val="FFFFFF"/>
                </a:highlight>
                <a:latin typeface="Consolas" panose="020B0609020204030204" pitchFamily="49" charset="0"/>
              </a:rPr>
              <a:t> SUCCESS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b="1" dirty="0">
                <a:solidFill>
                  <a:srgbClr val="000080"/>
                </a:solidFill>
                <a:highlight>
                  <a:srgbClr val="FFFFFF"/>
                </a:highlight>
                <a:latin typeface="Consolas" panose="020B0609020204030204" pitchFamily="49" charset="0"/>
              </a:rPr>
              <a:t>}</a:t>
            </a:r>
          </a:p>
          <a:p>
            <a:endParaRPr lang="pt-BR" sz="2400" dirty="0">
              <a:solidFill>
                <a:srgbClr val="000000"/>
              </a:solidFill>
              <a:highlight>
                <a:srgbClr val="FFFFFF"/>
              </a:highlight>
              <a:latin typeface="Consolas" panose="020B0609020204030204" pitchFamily="49" charset="0"/>
            </a:endParaRPr>
          </a:p>
          <a:p>
            <a:r>
              <a:rPr lang="pt-BR" sz="2400" dirty="0">
                <a:solidFill>
                  <a:srgbClr val="8000FF"/>
                </a:solidFill>
                <a:highlight>
                  <a:srgbClr val="FFFFFF"/>
                </a:highlight>
                <a:latin typeface="Consolas" panose="020B0609020204030204" pitchFamily="49" charset="0"/>
              </a:rPr>
              <a:t>char</a:t>
            </a:r>
            <a:r>
              <a:rPr lang="pt-BR" sz="2400" dirty="0">
                <a:solidFill>
                  <a:srgbClr val="000000"/>
                </a:solidFill>
                <a:highlight>
                  <a:srgbClr val="FFFFFF"/>
                </a:highlight>
                <a:latin typeface="Consolas" panose="020B0609020204030204" pitchFamily="49" charset="0"/>
              </a:rPr>
              <a:t> inverte</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void</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parameters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PORTD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PORTD</a:t>
            </a:r>
            <a:r>
              <a:rPr lang="pt-BR" sz="2400" b="1" dirty="0">
                <a:solidFill>
                  <a:srgbClr val="000080"/>
                </a:solidFill>
                <a:highlight>
                  <a:srgbClr val="FFFFFF"/>
                </a:highlight>
                <a:latin typeface="Consolas" panose="020B0609020204030204" pitchFamily="49" charset="0"/>
              </a:rPr>
              <a:t>;</a:t>
            </a:r>
          </a:p>
          <a:p>
            <a:r>
              <a:rPr lang="pt-BR" sz="2400" dirty="0">
                <a:solidFill>
                  <a:srgbClr val="000000"/>
                </a:solidFill>
                <a:highlight>
                  <a:srgbClr val="FFFFFF"/>
                </a:highlight>
                <a:latin typeface="Consolas" panose="020B0609020204030204" pitchFamily="49" charset="0"/>
              </a:rPr>
              <a:t>    </a:t>
            </a:r>
            <a:r>
              <a:rPr lang="pt-BR" sz="2400" b="1" dirty="0" err="1">
                <a:solidFill>
                  <a:srgbClr val="0000FF"/>
                </a:solidFill>
                <a:highlight>
                  <a:srgbClr val="FFFFFF"/>
                </a:highlight>
                <a:latin typeface="Consolas" panose="020B0609020204030204" pitchFamily="49" charset="0"/>
              </a:rPr>
              <a:t>return</a:t>
            </a:r>
            <a:r>
              <a:rPr lang="pt-BR" sz="2400" dirty="0">
                <a:solidFill>
                  <a:srgbClr val="000000"/>
                </a:solidFill>
                <a:highlight>
                  <a:srgbClr val="FFFFFF"/>
                </a:highlight>
                <a:latin typeface="Consolas" panose="020B0609020204030204" pitchFamily="49" charset="0"/>
              </a:rPr>
              <a:t> SUCCESS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b="1" dirty="0">
                <a:solidFill>
                  <a:srgbClr val="000080"/>
                </a:solidFill>
                <a:highlight>
                  <a:srgbClr val="FFFFFF"/>
                </a:highlight>
                <a:latin typeface="Consolas" panose="020B0609020204030204" pitchFamily="49" charset="0"/>
              </a:rPr>
              <a:t>}</a:t>
            </a:r>
          </a:p>
          <a:p>
            <a:endParaRPr lang="pt-BR" sz="2400" dirty="0">
              <a:solidFill>
                <a:srgbClr val="000000"/>
              </a:solidFill>
              <a:highlight>
                <a:srgbClr val="FFFFFF"/>
              </a:highlight>
              <a:latin typeface="Consolas" panose="020B0609020204030204" pitchFamily="49" charset="0"/>
            </a:endParaRPr>
          </a:p>
          <a:p>
            <a:r>
              <a:rPr lang="pt-BR" sz="2400" dirty="0">
                <a:solidFill>
                  <a:srgbClr val="8000FF"/>
                </a:solidFill>
                <a:highlight>
                  <a:srgbClr val="FFFFFF"/>
                </a:highlight>
                <a:latin typeface="Consolas" panose="020B0609020204030204" pitchFamily="49" charset="0"/>
              </a:rPr>
              <a:t>char</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initGenerico</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void</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parameters</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TRISD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FF0000"/>
                </a:solidFill>
                <a:highlight>
                  <a:srgbClr val="FFFFFF"/>
                </a:highlight>
                <a:latin typeface="Consolas" panose="020B0609020204030204" pitchFamily="49" charset="0"/>
              </a:rPr>
              <a:t>0x00</a:t>
            </a:r>
            <a:r>
              <a:rPr lang="pt-BR" sz="2400" b="1" dirty="0">
                <a:solidFill>
                  <a:srgbClr val="000080"/>
                </a:solidFill>
                <a:highlight>
                  <a:srgbClr val="FFFFFF"/>
                </a:highlight>
                <a:latin typeface="Consolas" panose="020B0609020204030204" pitchFamily="49" charset="0"/>
              </a:rPr>
              <a:t>; </a:t>
            </a:r>
            <a:r>
              <a:rPr lang="pt-BR" sz="2400" dirty="0">
                <a:solidFill>
                  <a:srgbClr val="000000"/>
                </a:solidFill>
                <a:highlight>
                  <a:srgbClr val="FFFFFF"/>
                </a:highlight>
                <a:latin typeface="Consolas" panose="020B0609020204030204" pitchFamily="49" charset="0"/>
              </a:rPr>
              <a:t>PORTD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a:solidFill>
                  <a:srgbClr val="FF0000"/>
                </a:solidFill>
                <a:highlight>
                  <a:srgbClr val="FFFFFF"/>
                </a:highlight>
                <a:latin typeface="Consolas" panose="020B0609020204030204" pitchFamily="49" charset="0"/>
              </a:rPr>
              <a:t>0xFF</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meu_cartao</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id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a:solidFill>
                  <a:srgbClr val="8000FF"/>
                </a:solidFill>
                <a:highlight>
                  <a:srgbClr val="FFFFFF"/>
                </a:highlight>
                <a:latin typeface="Consolas" panose="020B0609020204030204" pitchFamily="49" charset="0"/>
              </a:rPr>
              <a:t>char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parameters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b="1" dirty="0" err="1">
                <a:solidFill>
                  <a:srgbClr val="0000FF"/>
                </a:solidFill>
                <a:highlight>
                  <a:srgbClr val="FFFFFF"/>
                </a:highlight>
                <a:latin typeface="Consolas" panose="020B0609020204030204" pitchFamily="49" charset="0"/>
              </a:rPr>
              <a:t>return</a:t>
            </a:r>
            <a:r>
              <a:rPr lang="pt-BR" sz="2400" dirty="0">
                <a:solidFill>
                  <a:srgbClr val="000000"/>
                </a:solidFill>
                <a:highlight>
                  <a:srgbClr val="FFFFFF"/>
                </a:highlight>
                <a:latin typeface="Consolas" panose="020B0609020204030204" pitchFamily="49" charset="0"/>
              </a:rPr>
              <a:t> SUCCESS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p:txBody>
      </p:sp>
      <p:sp>
        <p:nvSpPr>
          <p:cNvPr id="11" name="Título 10">
            <a:extLst>
              <a:ext uri="{FF2B5EF4-FFF2-40B4-BE49-F238E27FC236}">
                <a16:creationId xmlns:a16="http://schemas.microsoft.com/office/drawing/2014/main" id="{9E4200E2-58FC-4B75-8791-A0351DA470F8}"/>
              </a:ext>
            </a:extLst>
          </p:cNvPr>
          <p:cNvSpPr>
            <a:spLocks noGrp="1"/>
          </p:cNvSpPr>
          <p:nvPr>
            <p:ph type="title"/>
          </p:nvPr>
        </p:nvSpPr>
        <p:spPr/>
        <p:txBody>
          <a:bodyPr/>
          <a:lstStyle/>
          <a:p>
            <a:r>
              <a:rPr lang="pt-BR" dirty="0"/>
              <a:t>Driver </a:t>
            </a:r>
            <a:r>
              <a:rPr lang="pt-BR" dirty="0" err="1"/>
              <a:t>example</a:t>
            </a:r>
            <a:endParaRPr lang="pt-BR" dirty="0"/>
          </a:p>
        </p:txBody>
      </p:sp>
    </p:spTree>
    <p:extLst>
      <p:ext uri="{BB962C8B-B14F-4D97-AF65-F5344CB8AC3E}">
        <p14:creationId xmlns:p14="http://schemas.microsoft.com/office/powerpoint/2010/main" val="2068708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DE695DC-2304-4B7B-8BDC-E835E5DADB4E}"/>
              </a:ext>
            </a:extLst>
          </p:cNvPr>
          <p:cNvSpPr>
            <a:spLocks noGrp="1"/>
          </p:cNvSpPr>
          <p:nvPr>
            <p:ph type="body" sz="quarter" idx="13"/>
          </p:nvPr>
        </p:nvSpPr>
        <p:spPr/>
        <p:txBody>
          <a:bodyPr/>
          <a:lstStyle/>
          <a:p>
            <a:r>
              <a:rPr lang="pt-BR" sz="2400" dirty="0">
                <a:solidFill>
                  <a:srgbClr val="8000FF"/>
                </a:solidFill>
                <a:highlight>
                  <a:srgbClr val="FFFFFF"/>
                </a:highlight>
                <a:latin typeface="Consolas" panose="020B0609020204030204" pitchFamily="49" charset="0"/>
              </a:rPr>
              <a:t>driver</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getGenericDriver</a:t>
            </a:r>
            <a:r>
              <a:rPr lang="pt-BR" sz="2400" b="1" dirty="0">
                <a:solidFill>
                  <a:srgbClr val="000080"/>
                </a:solidFill>
                <a:highlight>
                  <a:srgbClr val="FFFFFF"/>
                </a:highlight>
                <a:latin typeface="Consolas" panose="020B0609020204030204" pitchFamily="49" charset="0"/>
              </a:rPr>
              <a:t>(</a:t>
            </a:r>
            <a:r>
              <a:rPr lang="pt-BR" sz="2400" dirty="0" err="1">
                <a:solidFill>
                  <a:srgbClr val="8000FF"/>
                </a:solidFill>
                <a:highlight>
                  <a:srgbClr val="FFFFFF"/>
                </a:highlight>
                <a:latin typeface="Consolas" panose="020B0609020204030204" pitchFamily="49" charset="0"/>
              </a:rPr>
              <a:t>void</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meu_cartao</a:t>
            </a:r>
            <a:r>
              <a:rPr lang="pt-BR" sz="2400" b="1" dirty="0" err="1">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initFunc</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initGenerico</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my_funcs</a:t>
            </a:r>
            <a:r>
              <a:rPr lang="en-US" sz="2400" b="1" dirty="0">
                <a:solidFill>
                  <a:srgbClr val="000080"/>
                </a:solidFill>
                <a:highlight>
                  <a:srgbClr val="FFFFFF"/>
                </a:highlight>
                <a:latin typeface="Consolas" panose="020B0609020204030204" pitchFamily="49" charset="0"/>
              </a:rPr>
              <a:t>[</a:t>
            </a:r>
            <a:r>
              <a:rPr lang="en-US" sz="2400" dirty="0">
                <a:solidFill>
                  <a:srgbClr val="000000"/>
                </a:solidFill>
                <a:highlight>
                  <a:srgbClr val="FFFFFF"/>
                </a:highlight>
                <a:latin typeface="Consolas" panose="020B0609020204030204" pitchFamily="49" charset="0"/>
              </a:rPr>
              <a:t>LED_SET</a:t>
            </a:r>
            <a:r>
              <a:rPr lang="en-US" sz="2400" b="1" dirty="0">
                <a:solidFill>
                  <a:srgbClr val="000080"/>
                </a:solidFill>
                <a:highlight>
                  <a:srgbClr val="FFFFFF"/>
                </a:highlight>
                <a:latin typeface="Consolas" panose="020B0609020204030204" pitchFamily="49" charset="0"/>
              </a:rPr>
              <a:t>]</a:t>
            </a:r>
            <a:r>
              <a:rPr lang="en-US" sz="2400" dirty="0">
                <a:solidFill>
                  <a:srgbClr val="000000"/>
                </a:solidFill>
                <a:highlight>
                  <a:srgbClr val="FFFFFF"/>
                </a:highlight>
                <a:latin typeface="Consolas" panose="020B0609020204030204" pitchFamily="49" charset="0"/>
              </a:rPr>
              <a:t> </a:t>
            </a:r>
            <a:r>
              <a:rPr lang="en-US" sz="2400" b="1" dirty="0">
                <a:solidFill>
                  <a:srgbClr val="000080"/>
                </a:solidFill>
                <a:highlight>
                  <a:srgbClr val="FFFFFF"/>
                </a:highlight>
                <a:latin typeface="Consolas" panose="020B0609020204030204" pitchFamily="49" charset="0"/>
              </a:rPr>
              <a:t>=</a:t>
            </a: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changePORTD</a:t>
            </a:r>
            <a:r>
              <a:rPr lang="en-US" sz="2400" b="1" dirty="0">
                <a:solidFill>
                  <a:srgbClr val="000080"/>
                </a:solidFill>
                <a:highlight>
                  <a:srgbClr val="FFFFFF"/>
                </a:highlight>
                <a:latin typeface="Consolas" panose="020B0609020204030204" pitchFamily="49" charset="0"/>
              </a:rPr>
              <a: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my_funcs</a:t>
            </a:r>
            <a:r>
              <a:rPr lang="en-US" sz="2400" b="1" dirty="0">
                <a:solidFill>
                  <a:srgbClr val="000080"/>
                </a:solidFill>
                <a:highlight>
                  <a:srgbClr val="FFFFFF"/>
                </a:highlight>
                <a:latin typeface="Consolas" panose="020B0609020204030204" pitchFamily="49" charset="0"/>
              </a:rPr>
              <a:t>[</a:t>
            </a:r>
            <a:r>
              <a:rPr lang="en-US" sz="2400" dirty="0">
                <a:solidFill>
                  <a:srgbClr val="000000"/>
                </a:solidFill>
                <a:highlight>
                  <a:srgbClr val="FFFFFF"/>
                </a:highlight>
                <a:latin typeface="Consolas" panose="020B0609020204030204" pitchFamily="49" charset="0"/>
              </a:rPr>
              <a:t>LED_FLIP</a:t>
            </a:r>
            <a:r>
              <a:rPr lang="en-US" sz="2400" b="1" dirty="0">
                <a:solidFill>
                  <a:srgbClr val="000080"/>
                </a:solidFill>
                <a:highlight>
                  <a:srgbClr val="FFFFFF"/>
                </a:highlight>
                <a:latin typeface="Consolas" panose="020B0609020204030204" pitchFamily="49" charset="0"/>
              </a:rPr>
              <a:t>]</a:t>
            </a:r>
            <a:r>
              <a:rPr lang="en-US" sz="2400" dirty="0">
                <a:solidFill>
                  <a:srgbClr val="000000"/>
                </a:solidFill>
                <a:highlight>
                  <a:srgbClr val="FFFFFF"/>
                </a:highlight>
                <a:latin typeface="Consolas" panose="020B0609020204030204" pitchFamily="49" charset="0"/>
              </a:rPr>
              <a:t> </a:t>
            </a:r>
            <a:r>
              <a:rPr lang="en-US" sz="2400" b="1" dirty="0">
                <a:solidFill>
                  <a:srgbClr val="000080"/>
                </a:solidFill>
                <a:highlight>
                  <a:srgbClr val="FFFFFF"/>
                </a:highlight>
                <a:latin typeface="Consolas" panose="020B0609020204030204" pitchFamily="49" charset="0"/>
              </a:rPr>
              <a:t>=</a:t>
            </a:r>
            <a:r>
              <a:rPr lang="en-US" sz="2400" dirty="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inverte</a:t>
            </a:r>
            <a:r>
              <a:rPr lang="en-US" sz="2400" b="1" dirty="0">
                <a:solidFill>
                  <a:srgbClr val="000080"/>
                </a:solidFill>
                <a:highlight>
                  <a:srgbClr val="FFFFFF"/>
                </a:highlight>
                <a:latin typeface="Consolas" panose="020B0609020204030204" pitchFamily="49" charset="0"/>
              </a:rPr>
              <a:t>;</a:t>
            </a:r>
            <a:endParaRPr lang="en-US"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meu_cartao</a:t>
            </a:r>
            <a:r>
              <a:rPr lang="pt-BR" sz="2400" b="1" dirty="0" err="1">
                <a:solidFill>
                  <a:srgbClr val="000080"/>
                </a:solidFill>
                <a:highlight>
                  <a:srgbClr val="FFFFFF"/>
                </a:highlight>
                <a:latin typeface="Consolas" panose="020B0609020204030204" pitchFamily="49" charset="0"/>
              </a:rPr>
              <a:t>.</a:t>
            </a:r>
            <a:r>
              <a:rPr lang="pt-BR" sz="2400" dirty="0" err="1">
                <a:solidFill>
                  <a:srgbClr val="000000"/>
                </a:solidFill>
                <a:highlight>
                  <a:srgbClr val="FFFFFF"/>
                </a:highlight>
                <a:latin typeface="Consolas" panose="020B0609020204030204" pitchFamily="49" charset="0"/>
              </a:rPr>
              <a:t>funcoes</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my_funcs</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dirty="0">
                <a:solidFill>
                  <a:srgbClr val="000000"/>
                </a:solidFill>
                <a:highlight>
                  <a:srgbClr val="FFFFFF"/>
                </a:highlight>
                <a:latin typeface="Consolas" panose="020B0609020204030204" pitchFamily="49" charset="0"/>
              </a:rPr>
              <a:t>    </a:t>
            </a:r>
            <a:r>
              <a:rPr lang="pt-BR" sz="2400" b="1" dirty="0" err="1">
                <a:solidFill>
                  <a:srgbClr val="0000FF"/>
                </a:solidFill>
                <a:highlight>
                  <a:srgbClr val="FFFFFF"/>
                </a:highlight>
                <a:latin typeface="Consolas" panose="020B0609020204030204" pitchFamily="49" charset="0"/>
              </a:rPr>
              <a:t>return</a:t>
            </a:r>
            <a:r>
              <a:rPr lang="pt-BR" sz="2400" dirty="0">
                <a:solidFill>
                  <a:srgbClr val="000000"/>
                </a:solidFill>
                <a:highlight>
                  <a:srgbClr val="FFFFFF"/>
                </a:highlight>
                <a:latin typeface="Consolas" panose="020B0609020204030204" pitchFamily="49" charset="0"/>
              </a:rPr>
              <a:t> </a:t>
            </a:r>
            <a:r>
              <a:rPr lang="pt-BR" sz="2400" b="1" dirty="0">
                <a:solidFill>
                  <a:srgbClr val="000080"/>
                </a:solidFill>
                <a:highlight>
                  <a:srgbClr val="FFFFFF"/>
                </a:highlight>
                <a:latin typeface="Consolas" panose="020B0609020204030204" pitchFamily="49" charset="0"/>
              </a:rPr>
              <a:t>&amp;</a:t>
            </a:r>
            <a:r>
              <a:rPr lang="pt-BR" sz="2400" dirty="0">
                <a:solidFill>
                  <a:srgbClr val="000000"/>
                </a:solidFill>
                <a:highlight>
                  <a:srgbClr val="FFFFFF"/>
                </a:highlight>
                <a:latin typeface="Consolas" panose="020B0609020204030204" pitchFamily="49" charset="0"/>
              </a:rPr>
              <a:t> </a:t>
            </a:r>
            <a:r>
              <a:rPr lang="pt-BR" sz="2400" dirty="0" err="1">
                <a:solidFill>
                  <a:srgbClr val="000000"/>
                </a:solidFill>
                <a:highlight>
                  <a:srgbClr val="FFFFFF"/>
                </a:highlight>
                <a:latin typeface="Consolas" panose="020B0609020204030204" pitchFamily="49" charset="0"/>
              </a:rPr>
              <a:t>meu_cartao</a:t>
            </a:r>
            <a:r>
              <a:rPr lang="pt-BR" sz="2400" b="1" dirty="0">
                <a:solidFill>
                  <a:srgbClr val="000080"/>
                </a:solidFill>
                <a:highlight>
                  <a:srgbClr val="FFFFFF"/>
                </a:highlight>
                <a:latin typeface="Consolas" panose="020B0609020204030204" pitchFamily="49" charset="0"/>
              </a:rPr>
              <a:t>;</a:t>
            </a:r>
            <a:endParaRPr lang="pt-BR" sz="2400" dirty="0">
              <a:solidFill>
                <a:srgbClr val="000000"/>
              </a:solidFill>
              <a:highlight>
                <a:srgbClr val="FFFFFF"/>
              </a:highlight>
              <a:latin typeface="Consolas" panose="020B0609020204030204" pitchFamily="49" charset="0"/>
            </a:endParaRPr>
          </a:p>
          <a:p>
            <a:r>
              <a:rPr lang="pt-BR" sz="2400" b="1" dirty="0">
                <a:solidFill>
                  <a:srgbClr val="000080"/>
                </a:solidFill>
                <a:highlight>
                  <a:srgbClr val="FFFFFF"/>
                </a:highlight>
                <a:latin typeface="Consolas" panose="020B0609020204030204" pitchFamily="49" charset="0"/>
              </a:rPr>
              <a:t>}</a:t>
            </a:r>
            <a:endParaRPr lang="pt-BR" sz="2400" dirty="0">
              <a:latin typeface="Consolas" panose="020B0609020204030204" pitchFamily="49" charset="0"/>
            </a:endParaRPr>
          </a:p>
        </p:txBody>
      </p:sp>
      <p:sp>
        <p:nvSpPr>
          <p:cNvPr id="11" name="Título 10">
            <a:extLst>
              <a:ext uri="{FF2B5EF4-FFF2-40B4-BE49-F238E27FC236}">
                <a16:creationId xmlns:a16="http://schemas.microsoft.com/office/drawing/2014/main" id="{9E4200E2-58FC-4B75-8791-A0351DA470F8}"/>
              </a:ext>
            </a:extLst>
          </p:cNvPr>
          <p:cNvSpPr>
            <a:spLocks noGrp="1"/>
          </p:cNvSpPr>
          <p:nvPr>
            <p:ph type="title"/>
          </p:nvPr>
        </p:nvSpPr>
        <p:spPr/>
        <p:txBody>
          <a:bodyPr/>
          <a:lstStyle/>
          <a:p>
            <a:r>
              <a:rPr lang="pt-BR" dirty="0"/>
              <a:t>Driver </a:t>
            </a:r>
            <a:r>
              <a:rPr lang="pt-BR" dirty="0" err="1"/>
              <a:t>example</a:t>
            </a:r>
            <a:endParaRPr lang="pt-BR" dirty="0"/>
          </a:p>
        </p:txBody>
      </p:sp>
    </p:spTree>
    <p:extLst>
      <p:ext uri="{BB962C8B-B14F-4D97-AF65-F5344CB8AC3E}">
        <p14:creationId xmlns:p14="http://schemas.microsoft.com/office/powerpoint/2010/main" val="695210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Shape 1">
            <a:extLst>
              <a:ext uri="{FF2B5EF4-FFF2-40B4-BE49-F238E27FC236}">
                <a16:creationId xmlns:a16="http://schemas.microsoft.com/office/drawing/2014/main" id="{E0482394-9271-4C1D-9B4F-AAF1F516CEEB}"/>
              </a:ext>
            </a:extLst>
          </p:cNvPr>
          <p:cNvSpPr txBox="1">
            <a:spLocks noGrp="1"/>
          </p:cNvSpPr>
          <p:nvPr>
            <p:ph type="ctrTitle"/>
          </p:nvPr>
        </p:nvSpPr>
        <p:spPr>
          <a:xfrm>
            <a:off x="838200" y="1052736"/>
            <a:ext cx="6868919" cy="3096344"/>
          </a:xfrm>
        </p:spPr>
        <p:txBody>
          <a:bodyPr/>
          <a:lstStyle/>
          <a:p>
            <a:r>
              <a:rPr lang="en-US" dirty="0"/>
              <a:t>Device Driver Controller</a:t>
            </a:r>
          </a:p>
        </p:txBody>
      </p:sp>
      <p:sp>
        <p:nvSpPr>
          <p:cNvPr id="4" name="Subtítulo 3">
            <a:extLst>
              <a:ext uri="{FF2B5EF4-FFF2-40B4-BE49-F238E27FC236}">
                <a16:creationId xmlns:a16="http://schemas.microsoft.com/office/drawing/2014/main" id="{BCE08887-709B-412A-B64C-AB0C0DED5F4E}"/>
              </a:ext>
            </a:extLst>
          </p:cNvPr>
          <p:cNvSpPr>
            <a:spLocks noGrp="1"/>
          </p:cNvSpPr>
          <p:nvPr>
            <p:ph type="subTitle" idx="1"/>
          </p:nvPr>
        </p:nvSpPr>
        <p:spPr/>
        <p:txBody>
          <a:bodyPr/>
          <a:lstStyle/>
          <a:p>
            <a:endParaRPr lang="pt-BR"/>
          </a:p>
        </p:txBody>
      </p:sp>
    </p:spTree>
    <p:extLst>
      <p:ext uri="{BB962C8B-B14F-4D97-AF65-F5344CB8AC3E}">
        <p14:creationId xmlns:p14="http://schemas.microsoft.com/office/powerpoint/2010/main" val="3901488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805B5-E4EF-43E3-A91D-4DF3AC314A78}"/>
              </a:ext>
            </a:extLst>
          </p:cNvPr>
          <p:cNvSpPr>
            <a:spLocks noGrp="1"/>
          </p:cNvSpPr>
          <p:nvPr>
            <p:ph type="title"/>
          </p:nvPr>
        </p:nvSpPr>
        <p:spPr>
          <a:xfrm>
            <a:off x="695400" y="221109"/>
            <a:ext cx="10801200" cy="1191667"/>
          </a:xfrm>
        </p:spPr>
        <p:txBody>
          <a:bodyPr/>
          <a:lstStyle/>
          <a:p>
            <a:r>
              <a:rPr lang="en-US" dirty="0"/>
              <a:t>Architecture (so far)</a:t>
            </a:r>
          </a:p>
        </p:txBody>
      </p:sp>
      <p:sp>
        <p:nvSpPr>
          <p:cNvPr id="4" name="Retângulo 3">
            <a:extLst>
              <a:ext uri="{FF2B5EF4-FFF2-40B4-BE49-F238E27FC236}">
                <a16:creationId xmlns:a16="http://schemas.microsoft.com/office/drawing/2014/main" id="{A8146259-5D27-4202-B6BC-E5F91F9131FF}"/>
              </a:ext>
            </a:extLst>
          </p:cNvPr>
          <p:cNvSpPr/>
          <p:nvPr/>
        </p:nvSpPr>
        <p:spPr>
          <a:xfrm>
            <a:off x="7760527" y="2033082"/>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a:t>P1</a:t>
            </a:r>
          </a:p>
        </p:txBody>
      </p:sp>
      <p:sp>
        <p:nvSpPr>
          <p:cNvPr id="7" name="Retângulo 6">
            <a:extLst>
              <a:ext uri="{FF2B5EF4-FFF2-40B4-BE49-F238E27FC236}">
                <a16:creationId xmlns:a16="http://schemas.microsoft.com/office/drawing/2014/main" id="{015E2381-B60B-4E59-BB0D-E28F39390CC9}"/>
              </a:ext>
            </a:extLst>
          </p:cNvPr>
          <p:cNvSpPr/>
          <p:nvPr/>
        </p:nvSpPr>
        <p:spPr>
          <a:xfrm>
            <a:off x="1680738" y="1750979"/>
            <a:ext cx="4912467" cy="8949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r"/>
            <a:r>
              <a:rPr lang="en-US" dirty="0"/>
              <a:t>Process</a:t>
            </a:r>
          </a:p>
          <a:p>
            <a:pPr algn="r"/>
            <a:r>
              <a:rPr lang="en-US" dirty="0"/>
              <a:t>Pool</a:t>
            </a:r>
          </a:p>
        </p:txBody>
      </p:sp>
      <p:sp>
        <p:nvSpPr>
          <p:cNvPr id="8" name="Retângulo 7">
            <a:extLst>
              <a:ext uri="{FF2B5EF4-FFF2-40B4-BE49-F238E27FC236}">
                <a16:creationId xmlns:a16="http://schemas.microsoft.com/office/drawing/2014/main" id="{CE40AA54-5051-4842-8C13-CE27F9BB0247}"/>
              </a:ext>
            </a:extLst>
          </p:cNvPr>
          <p:cNvSpPr/>
          <p:nvPr/>
        </p:nvSpPr>
        <p:spPr>
          <a:xfrm>
            <a:off x="1852592"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0</a:t>
            </a:r>
          </a:p>
        </p:txBody>
      </p:sp>
      <p:sp>
        <p:nvSpPr>
          <p:cNvPr id="9" name="Retângulo 8">
            <a:extLst>
              <a:ext uri="{FF2B5EF4-FFF2-40B4-BE49-F238E27FC236}">
                <a16:creationId xmlns:a16="http://schemas.microsoft.com/office/drawing/2014/main" id="{A1E3D14C-3B5B-4BB0-8160-2E3BE90E16BB}"/>
              </a:ext>
            </a:extLst>
          </p:cNvPr>
          <p:cNvSpPr/>
          <p:nvPr/>
        </p:nvSpPr>
        <p:spPr>
          <a:xfrm>
            <a:off x="2504344"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1</a:t>
            </a:r>
          </a:p>
        </p:txBody>
      </p:sp>
      <p:sp>
        <p:nvSpPr>
          <p:cNvPr id="10" name="Retângulo 9">
            <a:extLst>
              <a:ext uri="{FF2B5EF4-FFF2-40B4-BE49-F238E27FC236}">
                <a16:creationId xmlns:a16="http://schemas.microsoft.com/office/drawing/2014/main" id="{766547E0-B0FE-4E16-A4CD-FF4E899A08A0}"/>
              </a:ext>
            </a:extLst>
          </p:cNvPr>
          <p:cNvSpPr/>
          <p:nvPr/>
        </p:nvSpPr>
        <p:spPr>
          <a:xfrm>
            <a:off x="3156098"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2</a:t>
            </a:r>
          </a:p>
        </p:txBody>
      </p:sp>
      <p:sp>
        <p:nvSpPr>
          <p:cNvPr id="11" name="Retângulo 10">
            <a:extLst>
              <a:ext uri="{FF2B5EF4-FFF2-40B4-BE49-F238E27FC236}">
                <a16:creationId xmlns:a16="http://schemas.microsoft.com/office/drawing/2014/main" id="{1AA04314-C0AF-4EBB-949A-E74CE0C0F7A0}"/>
              </a:ext>
            </a:extLst>
          </p:cNvPr>
          <p:cNvSpPr/>
          <p:nvPr/>
        </p:nvSpPr>
        <p:spPr>
          <a:xfrm>
            <a:off x="3807850"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3</a:t>
            </a:r>
          </a:p>
        </p:txBody>
      </p:sp>
      <p:sp>
        <p:nvSpPr>
          <p:cNvPr id="12" name="Retângulo 11">
            <a:extLst>
              <a:ext uri="{FF2B5EF4-FFF2-40B4-BE49-F238E27FC236}">
                <a16:creationId xmlns:a16="http://schemas.microsoft.com/office/drawing/2014/main" id="{32B97795-BEE6-4777-927F-321FE553D336}"/>
              </a:ext>
            </a:extLst>
          </p:cNvPr>
          <p:cNvSpPr/>
          <p:nvPr/>
        </p:nvSpPr>
        <p:spPr>
          <a:xfrm>
            <a:off x="4459604"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4</a:t>
            </a:r>
          </a:p>
        </p:txBody>
      </p:sp>
      <p:sp>
        <p:nvSpPr>
          <p:cNvPr id="13" name="Retângulo 12">
            <a:extLst>
              <a:ext uri="{FF2B5EF4-FFF2-40B4-BE49-F238E27FC236}">
                <a16:creationId xmlns:a16="http://schemas.microsoft.com/office/drawing/2014/main" id="{1FAE2C5A-DF74-4C81-81BE-74B9717AB178}"/>
              </a:ext>
            </a:extLst>
          </p:cNvPr>
          <p:cNvSpPr/>
          <p:nvPr/>
        </p:nvSpPr>
        <p:spPr>
          <a:xfrm>
            <a:off x="5111356"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5</a:t>
            </a:r>
          </a:p>
        </p:txBody>
      </p:sp>
      <p:cxnSp>
        <p:nvCxnSpPr>
          <p:cNvPr id="15" name="Conector: Angulado 14">
            <a:extLst>
              <a:ext uri="{FF2B5EF4-FFF2-40B4-BE49-F238E27FC236}">
                <a16:creationId xmlns:a16="http://schemas.microsoft.com/office/drawing/2014/main" id="{BA46C6D0-D4C6-4B81-813A-D5E543E2C820}"/>
              </a:ext>
            </a:extLst>
          </p:cNvPr>
          <p:cNvCxnSpPr>
            <a:cxnSpLocks/>
            <a:stCxn id="10" idx="0"/>
            <a:endCxn id="51" idx="1"/>
          </p:cNvCxnSpPr>
          <p:nvPr/>
        </p:nvCxnSpPr>
        <p:spPr>
          <a:xfrm rot="16200000" flipH="1">
            <a:off x="4673420" y="546480"/>
            <a:ext cx="1807943" cy="4366268"/>
          </a:xfrm>
          <a:prstGeom prst="bentConnector4">
            <a:avLst>
              <a:gd name="adj1" fmla="val -12644"/>
              <a:gd name="adj2" fmla="val 78213"/>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Retângulo 36">
            <a:extLst>
              <a:ext uri="{FF2B5EF4-FFF2-40B4-BE49-F238E27FC236}">
                <a16:creationId xmlns:a16="http://schemas.microsoft.com/office/drawing/2014/main" id="{E418D870-E191-4226-BAE7-D237D53B43FE}"/>
              </a:ext>
            </a:extLst>
          </p:cNvPr>
          <p:cNvSpPr/>
          <p:nvPr/>
        </p:nvSpPr>
        <p:spPr>
          <a:xfrm>
            <a:off x="2422627" y="2949264"/>
            <a:ext cx="3421548" cy="1005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dirty="0"/>
              <a:t>Kernel</a:t>
            </a:r>
            <a:br>
              <a:rPr lang="pt-BR" dirty="0"/>
            </a:br>
            <a:r>
              <a:rPr lang="pt-BR" dirty="0"/>
              <a:t>[</a:t>
            </a:r>
            <a:r>
              <a:rPr lang="pt-BR" dirty="0" err="1"/>
              <a:t>kernelLoop</a:t>
            </a:r>
            <a:r>
              <a:rPr lang="pt-BR" dirty="0"/>
              <a:t>()]</a:t>
            </a:r>
          </a:p>
        </p:txBody>
      </p:sp>
      <p:cxnSp>
        <p:nvCxnSpPr>
          <p:cNvPr id="38" name="Conector: Angulado 37">
            <a:extLst>
              <a:ext uri="{FF2B5EF4-FFF2-40B4-BE49-F238E27FC236}">
                <a16:creationId xmlns:a16="http://schemas.microsoft.com/office/drawing/2014/main" id="{13D669CD-468E-405B-8015-2862C19E1659}"/>
              </a:ext>
            </a:extLst>
          </p:cNvPr>
          <p:cNvCxnSpPr>
            <a:cxnSpLocks/>
            <a:stCxn id="37" idx="0"/>
            <a:endCxn id="7" idx="2"/>
          </p:cNvCxnSpPr>
          <p:nvPr/>
        </p:nvCxnSpPr>
        <p:spPr>
          <a:xfrm flipV="1">
            <a:off x="4133401" y="2645924"/>
            <a:ext cx="3570" cy="303341"/>
          </a:xfrm>
          <a:prstGeom prst="straightConnector1">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Retângulo 43">
            <a:extLst>
              <a:ext uri="{FF2B5EF4-FFF2-40B4-BE49-F238E27FC236}">
                <a16:creationId xmlns:a16="http://schemas.microsoft.com/office/drawing/2014/main" id="{A2079C98-DC64-4B66-8EA9-2485B46104F3}"/>
              </a:ext>
            </a:extLst>
          </p:cNvPr>
          <p:cNvSpPr/>
          <p:nvPr/>
        </p:nvSpPr>
        <p:spPr>
          <a:xfrm>
            <a:off x="108439" y="3137471"/>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err="1"/>
              <a:t>Tick</a:t>
            </a:r>
            <a:endParaRPr lang="pt-BR" dirty="0"/>
          </a:p>
        </p:txBody>
      </p:sp>
      <p:cxnSp>
        <p:nvCxnSpPr>
          <p:cNvPr id="45" name="Conector: Angulado 44">
            <a:extLst>
              <a:ext uri="{FF2B5EF4-FFF2-40B4-BE49-F238E27FC236}">
                <a16:creationId xmlns:a16="http://schemas.microsoft.com/office/drawing/2014/main" id="{19B6174E-71A3-4900-8173-69E58658C3C1}"/>
              </a:ext>
            </a:extLst>
          </p:cNvPr>
          <p:cNvCxnSpPr>
            <a:cxnSpLocks/>
            <a:stCxn id="44" idx="0"/>
            <a:endCxn id="7" idx="1"/>
          </p:cNvCxnSpPr>
          <p:nvPr/>
        </p:nvCxnSpPr>
        <p:spPr>
          <a:xfrm rot="5400000" flipH="1" flipV="1">
            <a:off x="673135" y="2129868"/>
            <a:ext cx="939019" cy="1076188"/>
          </a:xfrm>
          <a:prstGeom prst="bentConnector2">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Retângulo 64">
            <a:extLst>
              <a:ext uri="{FF2B5EF4-FFF2-40B4-BE49-F238E27FC236}">
                <a16:creationId xmlns:a16="http://schemas.microsoft.com/office/drawing/2014/main" id="{D718E750-F296-4EB8-85C4-106F11AEEF0B}"/>
              </a:ext>
            </a:extLst>
          </p:cNvPr>
          <p:cNvSpPr/>
          <p:nvPr/>
        </p:nvSpPr>
        <p:spPr>
          <a:xfrm>
            <a:off x="1194355" y="5299547"/>
            <a:ext cx="5875506" cy="13942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a:t>uC</a:t>
            </a:r>
            <a:endParaRPr lang="pt-BR" dirty="0"/>
          </a:p>
        </p:txBody>
      </p:sp>
      <p:cxnSp>
        <p:nvCxnSpPr>
          <p:cNvPr id="66" name="Conector: Angulado 65">
            <a:extLst>
              <a:ext uri="{FF2B5EF4-FFF2-40B4-BE49-F238E27FC236}">
                <a16:creationId xmlns:a16="http://schemas.microsoft.com/office/drawing/2014/main" id="{19E498C1-B2FC-4C1C-9EBB-0CD5EC4B52D2}"/>
              </a:ext>
            </a:extLst>
          </p:cNvPr>
          <p:cNvCxnSpPr>
            <a:cxnSpLocks/>
            <a:stCxn id="65" idx="1"/>
            <a:endCxn id="44" idx="2"/>
          </p:cNvCxnSpPr>
          <p:nvPr/>
        </p:nvCxnSpPr>
        <p:spPr>
          <a:xfrm rot="10800000">
            <a:off x="604551" y="3954595"/>
            <a:ext cx="589805" cy="2042059"/>
          </a:xfrm>
          <a:prstGeom prst="bentConnector2">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3" name="Retângulo 92">
            <a:extLst>
              <a:ext uri="{FF2B5EF4-FFF2-40B4-BE49-F238E27FC236}">
                <a16:creationId xmlns:a16="http://schemas.microsoft.com/office/drawing/2014/main" id="{A737A5F3-59E5-43C9-91AA-57EB5CA8D610}"/>
              </a:ext>
            </a:extLst>
          </p:cNvPr>
          <p:cNvSpPr/>
          <p:nvPr/>
        </p:nvSpPr>
        <p:spPr>
          <a:xfrm>
            <a:off x="5687468" y="5418812"/>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CCP</a:t>
            </a:r>
          </a:p>
        </p:txBody>
      </p:sp>
      <p:sp>
        <p:nvSpPr>
          <p:cNvPr id="94" name="Retângulo 93">
            <a:extLst>
              <a:ext uri="{FF2B5EF4-FFF2-40B4-BE49-F238E27FC236}">
                <a16:creationId xmlns:a16="http://schemas.microsoft.com/office/drawing/2014/main" id="{62CC9500-B17D-4E36-97A0-79936653B0DB}"/>
              </a:ext>
            </a:extLst>
          </p:cNvPr>
          <p:cNvSpPr/>
          <p:nvPr/>
        </p:nvSpPr>
        <p:spPr>
          <a:xfrm>
            <a:off x="5687468" y="6008887"/>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PWM</a:t>
            </a:r>
          </a:p>
        </p:txBody>
      </p:sp>
      <p:sp>
        <p:nvSpPr>
          <p:cNvPr id="95" name="Retângulo 94">
            <a:extLst>
              <a:ext uri="{FF2B5EF4-FFF2-40B4-BE49-F238E27FC236}">
                <a16:creationId xmlns:a16="http://schemas.microsoft.com/office/drawing/2014/main" id="{2E2339A3-3A20-4E27-B916-3926C38EA6CD}"/>
              </a:ext>
            </a:extLst>
          </p:cNvPr>
          <p:cNvSpPr/>
          <p:nvPr/>
        </p:nvSpPr>
        <p:spPr>
          <a:xfrm>
            <a:off x="4384350" y="5418812"/>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UART</a:t>
            </a:r>
          </a:p>
        </p:txBody>
      </p:sp>
      <p:sp>
        <p:nvSpPr>
          <p:cNvPr id="96" name="Retângulo 95">
            <a:extLst>
              <a:ext uri="{FF2B5EF4-FFF2-40B4-BE49-F238E27FC236}">
                <a16:creationId xmlns:a16="http://schemas.microsoft.com/office/drawing/2014/main" id="{760D873F-ACC5-468C-A417-A49CAA2317DA}"/>
              </a:ext>
            </a:extLst>
          </p:cNvPr>
          <p:cNvSpPr/>
          <p:nvPr/>
        </p:nvSpPr>
        <p:spPr>
          <a:xfrm>
            <a:off x="4384350" y="6008887"/>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ADC</a:t>
            </a:r>
          </a:p>
        </p:txBody>
      </p:sp>
      <p:sp>
        <p:nvSpPr>
          <p:cNvPr id="97" name="Retângulo 96">
            <a:extLst>
              <a:ext uri="{FF2B5EF4-FFF2-40B4-BE49-F238E27FC236}">
                <a16:creationId xmlns:a16="http://schemas.microsoft.com/office/drawing/2014/main" id="{F42D2E36-A8CC-4223-813E-7E4741BCE136}"/>
              </a:ext>
            </a:extLst>
          </p:cNvPr>
          <p:cNvSpPr/>
          <p:nvPr/>
        </p:nvSpPr>
        <p:spPr>
          <a:xfrm>
            <a:off x="2713129" y="5419318"/>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Timer</a:t>
            </a:r>
          </a:p>
        </p:txBody>
      </p:sp>
      <p:sp>
        <p:nvSpPr>
          <p:cNvPr id="98" name="Retângulo 97">
            <a:extLst>
              <a:ext uri="{FF2B5EF4-FFF2-40B4-BE49-F238E27FC236}">
                <a16:creationId xmlns:a16="http://schemas.microsoft.com/office/drawing/2014/main" id="{9FB14F93-263D-4C0D-B6FC-366C4C57BD41}"/>
              </a:ext>
            </a:extLst>
          </p:cNvPr>
          <p:cNvSpPr/>
          <p:nvPr/>
        </p:nvSpPr>
        <p:spPr>
          <a:xfrm>
            <a:off x="2713129" y="6009393"/>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DMA</a:t>
            </a:r>
          </a:p>
        </p:txBody>
      </p:sp>
      <p:sp>
        <p:nvSpPr>
          <p:cNvPr id="99" name="Retângulo 98">
            <a:extLst>
              <a:ext uri="{FF2B5EF4-FFF2-40B4-BE49-F238E27FC236}">
                <a16:creationId xmlns:a16="http://schemas.microsoft.com/office/drawing/2014/main" id="{666F4B90-AC62-4F48-9BFE-7FFDE20B0C0B}"/>
              </a:ext>
            </a:extLst>
          </p:cNvPr>
          <p:cNvSpPr/>
          <p:nvPr/>
        </p:nvSpPr>
        <p:spPr>
          <a:xfrm>
            <a:off x="1410011" y="5419318"/>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err="1"/>
              <a:t>Interrupt</a:t>
            </a:r>
            <a:endParaRPr lang="pt-BR" dirty="0"/>
          </a:p>
        </p:txBody>
      </p:sp>
      <p:sp>
        <p:nvSpPr>
          <p:cNvPr id="100" name="Retângulo 99">
            <a:extLst>
              <a:ext uri="{FF2B5EF4-FFF2-40B4-BE49-F238E27FC236}">
                <a16:creationId xmlns:a16="http://schemas.microsoft.com/office/drawing/2014/main" id="{FF590E77-6BAB-4657-BFA3-9D6775ADCD88}"/>
              </a:ext>
            </a:extLst>
          </p:cNvPr>
          <p:cNvSpPr/>
          <p:nvPr/>
        </p:nvSpPr>
        <p:spPr>
          <a:xfrm>
            <a:off x="1410011" y="6009393"/>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IO</a:t>
            </a:r>
          </a:p>
        </p:txBody>
      </p:sp>
      <p:sp>
        <p:nvSpPr>
          <p:cNvPr id="42" name="Retângulo 41">
            <a:extLst>
              <a:ext uri="{FF2B5EF4-FFF2-40B4-BE49-F238E27FC236}">
                <a16:creationId xmlns:a16="http://schemas.microsoft.com/office/drawing/2014/main" id="{B7D37E80-F805-4331-8AEB-ECECFDD090DC}"/>
              </a:ext>
            </a:extLst>
          </p:cNvPr>
          <p:cNvSpPr/>
          <p:nvPr/>
        </p:nvSpPr>
        <p:spPr>
          <a:xfrm>
            <a:off x="2147664" y="4161412"/>
            <a:ext cx="6741268" cy="9073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dirty="0" err="1"/>
              <a:t>ddCtr</a:t>
            </a:r>
            <a:endParaRPr lang="pt-BR" dirty="0"/>
          </a:p>
          <a:p>
            <a:pPr algn="ctr"/>
            <a:endParaRPr lang="pt-BR" dirty="0"/>
          </a:p>
          <a:p>
            <a:pPr algn="ctr"/>
            <a:endParaRPr lang="pt-BR" dirty="0"/>
          </a:p>
        </p:txBody>
      </p:sp>
      <p:sp>
        <p:nvSpPr>
          <p:cNvPr id="43" name="Retângulo 42">
            <a:extLst>
              <a:ext uri="{FF2B5EF4-FFF2-40B4-BE49-F238E27FC236}">
                <a16:creationId xmlns:a16="http://schemas.microsoft.com/office/drawing/2014/main" id="{D9634616-56E1-4310-A298-0FB460F4184A}"/>
              </a:ext>
            </a:extLst>
          </p:cNvPr>
          <p:cNvSpPr/>
          <p:nvPr/>
        </p:nvSpPr>
        <p:spPr>
          <a:xfrm>
            <a:off x="7517191" y="4569215"/>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PWM</a:t>
            </a:r>
          </a:p>
        </p:txBody>
      </p:sp>
      <p:sp>
        <p:nvSpPr>
          <p:cNvPr id="46" name="Retângulo 45">
            <a:extLst>
              <a:ext uri="{FF2B5EF4-FFF2-40B4-BE49-F238E27FC236}">
                <a16:creationId xmlns:a16="http://schemas.microsoft.com/office/drawing/2014/main" id="{E2F17BC8-7C9A-453F-BDD0-EB9C09464DC3}"/>
              </a:ext>
            </a:extLst>
          </p:cNvPr>
          <p:cNvSpPr/>
          <p:nvPr/>
        </p:nvSpPr>
        <p:spPr>
          <a:xfrm>
            <a:off x="4903763" y="4569215"/>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UART</a:t>
            </a:r>
          </a:p>
        </p:txBody>
      </p:sp>
      <p:sp>
        <p:nvSpPr>
          <p:cNvPr id="47" name="Retângulo 46">
            <a:extLst>
              <a:ext uri="{FF2B5EF4-FFF2-40B4-BE49-F238E27FC236}">
                <a16:creationId xmlns:a16="http://schemas.microsoft.com/office/drawing/2014/main" id="{91DB27B9-A281-4BB9-9272-1279A7585D2A}"/>
              </a:ext>
            </a:extLst>
          </p:cNvPr>
          <p:cNvSpPr/>
          <p:nvPr/>
        </p:nvSpPr>
        <p:spPr>
          <a:xfrm>
            <a:off x="6210476" y="4569215"/>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ADC</a:t>
            </a:r>
          </a:p>
        </p:txBody>
      </p:sp>
      <p:sp>
        <p:nvSpPr>
          <p:cNvPr id="48" name="Retângulo 47">
            <a:extLst>
              <a:ext uri="{FF2B5EF4-FFF2-40B4-BE49-F238E27FC236}">
                <a16:creationId xmlns:a16="http://schemas.microsoft.com/office/drawing/2014/main" id="{6ACB20D1-3624-42FE-9678-305D23164D52}"/>
              </a:ext>
            </a:extLst>
          </p:cNvPr>
          <p:cNvSpPr/>
          <p:nvPr/>
        </p:nvSpPr>
        <p:spPr>
          <a:xfrm>
            <a:off x="3597050" y="4569215"/>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Timer</a:t>
            </a:r>
          </a:p>
        </p:txBody>
      </p:sp>
      <p:sp>
        <p:nvSpPr>
          <p:cNvPr id="49" name="Retângulo 48">
            <a:extLst>
              <a:ext uri="{FF2B5EF4-FFF2-40B4-BE49-F238E27FC236}">
                <a16:creationId xmlns:a16="http://schemas.microsoft.com/office/drawing/2014/main" id="{DDF7171B-389D-4DE3-8DDA-5A2AB6841CEF}"/>
              </a:ext>
            </a:extLst>
          </p:cNvPr>
          <p:cNvSpPr/>
          <p:nvPr/>
        </p:nvSpPr>
        <p:spPr>
          <a:xfrm>
            <a:off x="2290337" y="4569215"/>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IO</a:t>
            </a:r>
          </a:p>
        </p:txBody>
      </p:sp>
      <p:sp>
        <p:nvSpPr>
          <p:cNvPr id="51" name="Retângulo 50">
            <a:extLst>
              <a:ext uri="{FF2B5EF4-FFF2-40B4-BE49-F238E27FC236}">
                <a16:creationId xmlns:a16="http://schemas.microsoft.com/office/drawing/2014/main" id="{8215FCEF-6ABC-46C5-A369-F4D627F046DA}"/>
              </a:ext>
            </a:extLst>
          </p:cNvPr>
          <p:cNvSpPr/>
          <p:nvPr/>
        </p:nvSpPr>
        <p:spPr>
          <a:xfrm>
            <a:off x="7760526" y="3225024"/>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a:t>P2</a:t>
            </a:r>
          </a:p>
        </p:txBody>
      </p:sp>
      <p:cxnSp>
        <p:nvCxnSpPr>
          <p:cNvPr id="52" name="Conector: Angulado 51">
            <a:extLst>
              <a:ext uri="{FF2B5EF4-FFF2-40B4-BE49-F238E27FC236}">
                <a16:creationId xmlns:a16="http://schemas.microsoft.com/office/drawing/2014/main" id="{8267ECA9-4A8A-46A7-8195-32841BEA6CE8}"/>
              </a:ext>
            </a:extLst>
          </p:cNvPr>
          <p:cNvCxnSpPr>
            <a:cxnSpLocks/>
            <a:stCxn id="9" idx="0"/>
            <a:endCxn id="4" idx="1"/>
          </p:cNvCxnSpPr>
          <p:nvPr/>
        </p:nvCxnSpPr>
        <p:spPr>
          <a:xfrm rot="16200000" flipH="1">
            <a:off x="4943514" y="-375368"/>
            <a:ext cx="616001" cy="5018023"/>
          </a:xfrm>
          <a:prstGeom prst="bentConnector4">
            <a:avLst>
              <a:gd name="adj1" fmla="val -90325"/>
              <a:gd name="adj2" fmla="val 88474"/>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Conector: Angulado 52">
            <a:extLst>
              <a:ext uri="{FF2B5EF4-FFF2-40B4-BE49-F238E27FC236}">
                <a16:creationId xmlns:a16="http://schemas.microsoft.com/office/drawing/2014/main" id="{31BDCDF1-A847-4C1A-B9D7-83BAD1B43D81}"/>
              </a:ext>
            </a:extLst>
          </p:cNvPr>
          <p:cNvCxnSpPr>
            <a:cxnSpLocks/>
            <a:endCxn id="65" idx="3"/>
          </p:cNvCxnSpPr>
          <p:nvPr/>
        </p:nvCxnSpPr>
        <p:spPr>
          <a:xfrm rot="5400000">
            <a:off x="6951254" y="5187381"/>
            <a:ext cx="927880" cy="690665"/>
          </a:xfrm>
          <a:prstGeom prst="bentConnector2">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Conector: Angulado 53">
            <a:extLst>
              <a:ext uri="{FF2B5EF4-FFF2-40B4-BE49-F238E27FC236}">
                <a16:creationId xmlns:a16="http://schemas.microsoft.com/office/drawing/2014/main" id="{4DF61D02-53E1-473A-92F0-8CBCA8ED9CF2}"/>
              </a:ext>
            </a:extLst>
          </p:cNvPr>
          <p:cNvCxnSpPr>
            <a:cxnSpLocks/>
            <a:stCxn id="51" idx="3"/>
            <a:endCxn id="42" idx="3"/>
          </p:cNvCxnSpPr>
          <p:nvPr/>
        </p:nvCxnSpPr>
        <p:spPr>
          <a:xfrm>
            <a:off x="8752747" y="3633586"/>
            <a:ext cx="136185" cy="981506"/>
          </a:xfrm>
          <a:prstGeom prst="bentConnector3">
            <a:avLst>
              <a:gd name="adj1" fmla="val 267860"/>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Conector: Angulado 55">
            <a:extLst>
              <a:ext uri="{FF2B5EF4-FFF2-40B4-BE49-F238E27FC236}">
                <a16:creationId xmlns:a16="http://schemas.microsoft.com/office/drawing/2014/main" id="{F7A6E772-48E5-4ADB-BAB2-95DBE989CDFE}"/>
              </a:ext>
            </a:extLst>
          </p:cNvPr>
          <p:cNvCxnSpPr>
            <a:cxnSpLocks/>
            <a:stCxn id="4" idx="3"/>
            <a:endCxn id="42" idx="3"/>
          </p:cNvCxnSpPr>
          <p:nvPr/>
        </p:nvCxnSpPr>
        <p:spPr>
          <a:xfrm>
            <a:off x="8752748" y="2441644"/>
            <a:ext cx="136184" cy="2173448"/>
          </a:xfrm>
          <a:prstGeom prst="bentConnector3">
            <a:avLst>
              <a:gd name="adj1" fmla="val 26786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Conector: Angulado 37">
            <a:extLst>
              <a:ext uri="{FF2B5EF4-FFF2-40B4-BE49-F238E27FC236}">
                <a16:creationId xmlns:a16="http://schemas.microsoft.com/office/drawing/2014/main" id="{A6AF8191-6E06-46FA-B203-70398F6E7B47}"/>
              </a:ext>
            </a:extLst>
          </p:cNvPr>
          <p:cNvCxnSpPr>
            <a:cxnSpLocks/>
            <a:stCxn id="65" idx="0"/>
            <a:endCxn id="40" idx="2"/>
          </p:cNvCxnSpPr>
          <p:nvPr/>
        </p:nvCxnSpPr>
        <p:spPr>
          <a:xfrm rot="16200000" flipV="1">
            <a:off x="2547219" y="3714658"/>
            <a:ext cx="450922" cy="2718856"/>
          </a:xfrm>
          <a:prstGeom prst="bentConnector3">
            <a:avLst>
              <a:gd name="adj1" fmla="val 25130"/>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etângulo 39">
            <a:extLst>
              <a:ext uri="{FF2B5EF4-FFF2-40B4-BE49-F238E27FC236}">
                <a16:creationId xmlns:a16="http://schemas.microsoft.com/office/drawing/2014/main" id="{2AE2C111-EAF3-4ED7-9555-F2105CEAB8E5}"/>
              </a:ext>
            </a:extLst>
          </p:cNvPr>
          <p:cNvSpPr/>
          <p:nvPr/>
        </p:nvSpPr>
        <p:spPr>
          <a:xfrm>
            <a:off x="891544" y="4394530"/>
            <a:ext cx="1043416" cy="45409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2400" b="1" dirty="0" err="1">
                <a:solidFill>
                  <a:schemeClr val="bg1"/>
                </a:solidFill>
                <a:effectLst>
                  <a:outerShdw blurRad="38100" dist="38100" dir="2700000" algn="tl">
                    <a:srgbClr val="000000">
                      <a:alpha val="43137"/>
                    </a:srgbClr>
                  </a:outerShdw>
                </a:effectLst>
              </a:rPr>
              <a:t>Main</a:t>
            </a:r>
            <a:r>
              <a:rPr lang="pt-BR" sz="2400" b="1" dirty="0">
                <a:solidFill>
                  <a:schemeClr val="bg1"/>
                </a:solidFill>
                <a:effectLst>
                  <a:outerShdw blurRad="38100" dist="38100" dir="2700000" algn="tl">
                    <a:srgbClr val="000000">
                      <a:alpha val="43137"/>
                    </a:srgbClr>
                  </a:outerShdw>
                </a:effectLst>
              </a:rPr>
              <a:t>()</a:t>
            </a:r>
          </a:p>
        </p:txBody>
      </p:sp>
      <p:cxnSp>
        <p:nvCxnSpPr>
          <p:cNvPr id="41" name="Conector: Angulado 37">
            <a:extLst>
              <a:ext uri="{FF2B5EF4-FFF2-40B4-BE49-F238E27FC236}">
                <a16:creationId xmlns:a16="http://schemas.microsoft.com/office/drawing/2014/main" id="{DA5F7106-EBE7-4692-828F-E7316DCE8D3A}"/>
              </a:ext>
            </a:extLst>
          </p:cNvPr>
          <p:cNvCxnSpPr>
            <a:cxnSpLocks/>
            <a:stCxn id="40" idx="0"/>
            <a:endCxn id="37" idx="1"/>
          </p:cNvCxnSpPr>
          <p:nvPr/>
        </p:nvCxnSpPr>
        <p:spPr>
          <a:xfrm rot="5400000" flipH="1" flipV="1">
            <a:off x="1446770" y="3418674"/>
            <a:ext cx="942338" cy="1009375"/>
          </a:xfrm>
          <a:prstGeom prst="bentConnector2">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91666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7EEB62F-4169-4AFA-B931-976FB1CE801D}"/>
              </a:ext>
            </a:extLst>
          </p:cNvPr>
          <p:cNvSpPr>
            <a:spLocks noGrp="1"/>
          </p:cNvSpPr>
          <p:nvPr>
            <p:ph type="title"/>
          </p:nvPr>
        </p:nvSpPr>
        <p:spPr>
          <a:xfrm>
            <a:off x="831850" y="1709738"/>
            <a:ext cx="6852628" cy="2852737"/>
          </a:xfrm>
        </p:spPr>
        <p:txBody>
          <a:bodyPr/>
          <a:lstStyle/>
          <a:p>
            <a:r>
              <a:rPr lang="pt-BR" dirty="0" err="1"/>
              <a:t>Device</a:t>
            </a:r>
            <a:r>
              <a:rPr lang="pt-BR" dirty="0"/>
              <a:t> Driver </a:t>
            </a:r>
            <a:r>
              <a:rPr lang="pt-BR" dirty="0" err="1"/>
              <a:t>Controller</a:t>
            </a:r>
            <a:endParaRPr lang="pt-BR" dirty="0"/>
          </a:p>
        </p:txBody>
      </p:sp>
      <p:sp>
        <p:nvSpPr>
          <p:cNvPr id="7" name="Espaço Reservado para Texto 6">
            <a:extLst>
              <a:ext uri="{FF2B5EF4-FFF2-40B4-BE49-F238E27FC236}">
                <a16:creationId xmlns:a16="http://schemas.microsoft.com/office/drawing/2014/main" id="{66239F49-2E71-4E92-B0FD-B085590BE500}"/>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4202801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95400" y="221109"/>
            <a:ext cx="10801200" cy="1191667"/>
          </a:xfrm>
        </p:spPr>
        <p:txBody>
          <a:bodyPr>
            <a:normAutofit/>
          </a:bodyPr>
          <a:lstStyle/>
          <a:p>
            <a:r>
              <a:rPr lang="en-US" dirty="0"/>
              <a:t>Device Driver Controller</a:t>
            </a:r>
            <a:endParaRPr lang="pt-BR" dirty="0"/>
          </a:p>
        </p:txBody>
      </p:sp>
      <p:sp>
        <p:nvSpPr>
          <p:cNvPr id="3" name="Espaço Reservado para Conteúdo 2"/>
          <p:cNvSpPr>
            <a:spLocks noGrp="1"/>
          </p:cNvSpPr>
          <p:nvPr>
            <p:ph idx="1"/>
          </p:nvPr>
        </p:nvSpPr>
        <p:spPr>
          <a:xfrm>
            <a:off x="695400" y="1556792"/>
            <a:ext cx="8784976" cy="4824536"/>
          </a:xfrm>
        </p:spPr>
        <p:txBody>
          <a:bodyPr>
            <a:normAutofit lnSpcReduction="10000"/>
          </a:bodyPr>
          <a:lstStyle/>
          <a:p>
            <a:r>
              <a:rPr lang="en-US" dirty="0"/>
              <a:t>Used as an interface layer between the kernel and the drivers</a:t>
            </a:r>
          </a:p>
          <a:p>
            <a:r>
              <a:rPr lang="en-US" dirty="0"/>
              <a:t>Can “discover” all available drivers (statically or dynamically)</a:t>
            </a:r>
          </a:p>
          <a:p>
            <a:r>
              <a:rPr lang="en-US" dirty="0"/>
              <a:t>Store information about all loaded drivers</a:t>
            </a:r>
          </a:p>
          <a:p>
            <a:r>
              <a:rPr lang="en-US" dirty="0"/>
              <a:t>Responsible to interpret the messages received from the kernel</a:t>
            </a:r>
          </a:p>
          <a:p>
            <a:endParaRPr lang="pt-BR" dirty="0"/>
          </a:p>
        </p:txBody>
      </p:sp>
    </p:spTree>
    <p:extLst>
      <p:ext uri="{BB962C8B-B14F-4D97-AF65-F5344CB8AC3E}">
        <p14:creationId xmlns:p14="http://schemas.microsoft.com/office/powerpoint/2010/main" val="1916154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5AE1BAD-E646-4F01-960E-9085EC97F322}"/>
              </a:ext>
            </a:extLst>
          </p:cNvPr>
          <p:cNvSpPr>
            <a:spLocks noGrp="1" noChangeArrowheads="1"/>
          </p:cNvSpPr>
          <p:nvPr>
            <p:ph type="title"/>
          </p:nvPr>
        </p:nvSpPr>
        <p:spPr>
          <a:xfrm>
            <a:off x="695400" y="221109"/>
            <a:ext cx="10801200" cy="1191667"/>
          </a:xfrm>
        </p:spPr>
        <p:txBody>
          <a:bodyPr/>
          <a:lstStyle/>
          <a:p>
            <a:r>
              <a:rPr lang="en-US" dirty="0"/>
              <a:t>Device Driver Controller</a:t>
            </a:r>
            <a:endParaRPr lang="pt-BR" altLang="pt-BR" dirty="0"/>
          </a:p>
        </p:txBody>
      </p:sp>
      <p:sp>
        <p:nvSpPr>
          <p:cNvPr id="11265" name="Rectangle 1">
            <a:extLst>
              <a:ext uri="{FF2B5EF4-FFF2-40B4-BE49-F238E27FC236}">
                <a16:creationId xmlns:a16="http://schemas.microsoft.com/office/drawing/2014/main" id="{92D8ACE8-1CA7-45A4-A7A5-89C8AE8ED1EB}"/>
              </a:ext>
            </a:extLst>
          </p:cNvPr>
          <p:cNvSpPr>
            <a:spLocks noGrp="1" noChangeArrowheads="1"/>
          </p:cNvSpPr>
          <p:nvPr>
            <p:ph idx="1"/>
          </p:nvPr>
        </p:nvSpPr>
        <p:spPr>
          <a:xfrm>
            <a:off x="695400" y="1556792"/>
            <a:ext cx="8784976" cy="4824536"/>
          </a:xfrm>
        </p:spPr>
        <p:txBody>
          <a:bodyPr/>
          <a:lstStyle/>
          <a:p>
            <a:r>
              <a:rPr lang="en-US" altLang="pt-BR" dirty="0"/>
              <a:t>The controller implementation has only 2 functions:</a:t>
            </a:r>
          </a:p>
          <a:p>
            <a:pPr lvl="1"/>
            <a:r>
              <a:rPr lang="en-US" altLang="pt-BR" dirty="0"/>
              <a:t>One for initializing a driver</a:t>
            </a:r>
          </a:p>
          <a:p>
            <a:pPr lvl="2"/>
            <a:r>
              <a:rPr lang="en-US" altLang="pt-BR" dirty="0"/>
              <a:t>In addition to initialization must provide an ID for the driver.</a:t>
            </a:r>
          </a:p>
          <a:p>
            <a:pPr lvl="1"/>
            <a:r>
              <a:rPr lang="en-US" altLang="pt-BR" dirty="0"/>
              <a:t>One to go through the application commands for the drivers</a:t>
            </a:r>
            <a:endParaRPr lang="pt-BR" altLang="pt-BR" dirty="0"/>
          </a:p>
        </p:txBody>
      </p:sp>
    </p:spTree>
    <p:extLst>
      <p:ext uri="{BB962C8B-B14F-4D97-AF65-F5344CB8AC3E}">
        <p14:creationId xmlns:p14="http://schemas.microsoft.com/office/powerpoint/2010/main" val="34583586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18A5A9A3-C130-4D12-9583-0311CEA49EDA}"/>
              </a:ext>
            </a:extLst>
          </p:cNvPr>
          <p:cNvSpPr>
            <a:spLocks noGrp="1"/>
          </p:cNvSpPr>
          <p:nvPr>
            <p:ph type="body" sz="quarter" idx="13"/>
          </p:nvPr>
        </p:nvSpPr>
        <p:spPr/>
        <p:txBody>
          <a:bodyPr/>
          <a:lstStyle/>
          <a:p>
            <a:pPr defTabSz="717550"/>
            <a:r>
              <a:rPr lang="pt-BR" sz="2400" b="1" dirty="0">
                <a:solidFill>
                  <a:srgbClr val="000080"/>
                </a:solidFill>
                <a:latin typeface="Consolas" panose="020B0609020204030204" pitchFamily="49" charset="0"/>
              </a:rPr>
              <a:t>char</a:t>
            </a:r>
            <a:r>
              <a:rPr lang="pt-BR" sz="2400" b="1" dirty="0">
                <a:solidFill>
                  <a:srgbClr val="000000"/>
                </a:solidFill>
                <a:latin typeface="Consolas" panose="020B0609020204030204" pitchFamily="49" charset="0"/>
              </a:rPr>
              <a:t> </a:t>
            </a:r>
            <a:r>
              <a:rPr lang="pt-BR" sz="2400" dirty="0" err="1">
                <a:solidFill>
                  <a:srgbClr val="000000"/>
                </a:solidFill>
                <a:latin typeface="Consolas" panose="020B0609020204030204" pitchFamily="49" charset="0"/>
              </a:rPr>
              <a:t>callDriver</a:t>
            </a:r>
            <a:r>
              <a:rPr lang="pt-BR" sz="2400" b="1" dirty="0">
                <a:solidFill>
                  <a:srgbClr val="000080"/>
                </a:solidFill>
                <a:latin typeface="Consolas" panose="020B0609020204030204" pitchFamily="49" charset="0"/>
              </a:rPr>
              <a:t>(char</a:t>
            </a:r>
            <a:r>
              <a:rPr lang="pt-BR" sz="2400" b="1" dirty="0">
                <a:solidFill>
                  <a:srgbClr val="000000"/>
                </a:solidFill>
                <a:latin typeface="Consolas" panose="020B0609020204030204" pitchFamily="49" charset="0"/>
              </a:rPr>
              <a:t> </a:t>
            </a:r>
            <a:r>
              <a:rPr lang="pt-BR" sz="2400" dirty="0" err="1">
                <a:solidFill>
                  <a:srgbClr val="000000"/>
                </a:solidFill>
                <a:latin typeface="Consolas" panose="020B0609020204030204" pitchFamily="49" charset="0"/>
              </a:rPr>
              <a:t>drv</a:t>
            </a:r>
            <a:r>
              <a:rPr lang="pt-BR" sz="2400" b="1" dirty="0" err="1">
                <a:solidFill>
                  <a:srgbClr val="000000"/>
                </a:solidFill>
                <a:latin typeface="Consolas" panose="020B0609020204030204" pitchFamily="49" charset="0"/>
              </a:rPr>
              <a:t>_</a:t>
            </a:r>
            <a:r>
              <a:rPr lang="pt-BR" sz="2400" dirty="0" err="1">
                <a:solidFill>
                  <a:srgbClr val="000000"/>
                </a:solidFill>
                <a:latin typeface="Consolas" panose="020B0609020204030204" pitchFamily="49" charset="0"/>
              </a:rPr>
              <a:t>id</a:t>
            </a:r>
            <a:r>
              <a:rPr lang="pt-BR" sz="2400" b="1" dirty="0">
                <a:solidFill>
                  <a:srgbClr val="000080"/>
                </a:solidFill>
                <a:latin typeface="Consolas" panose="020B0609020204030204" pitchFamily="49" charset="0"/>
              </a:rPr>
              <a:t>,</a:t>
            </a:r>
            <a:r>
              <a:rPr lang="pt-BR" sz="2400" dirty="0">
                <a:latin typeface="Consolas" panose="020B0609020204030204" pitchFamily="49" charset="0"/>
              </a:rPr>
              <a:t> </a:t>
            </a:r>
            <a:r>
              <a:rPr lang="pt-BR" sz="2400" b="1" dirty="0">
                <a:solidFill>
                  <a:srgbClr val="000080"/>
                </a:solidFill>
                <a:latin typeface="Consolas" panose="020B0609020204030204" pitchFamily="49" charset="0"/>
              </a:rPr>
              <a:t>char</a:t>
            </a:r>
            <a:r>
              <a:rPr lang="pt-BR" sz="2400" b="1" dirty="0">
                <a:solidFill>
                  <a:srgbClr val="000000"/>
                </a:solidFill>
                <a:latin typeface="Consolas" panose="020B0609020204030204" pitchFamily="49" charset="0"/>
              </a:rPr>
              <a:t> </a:t>
            </a:r>
            <a:r>
              <a:rPr lang="pt-BR" sz="2400" dirty="0" err="1">
                <a:solidFill>
                  <a:srgbClr val="000000"/>
                </a:solidFill>
                <a:latin typeface="Consolas" panose="020B0609020204030204" pitchFamily="49" charset="0"/>
              </a:rPr>
              <a:t>func</a:t>
            </a:r>
            <a:r>
              <a:rPr lang="pt-BR" sz="2400" b="1" dirty="0" err="1">
                <a:solidFill>
                  <a:srgbClr val="000000"/>
                </a:solidFill>
                <a:latin typeface="Consolas" panose="020B0609020204030204" pitchFamily="49" charset="0"/>
              </a:rPr>
              <a:t>_</a:t>
            </a:r>
            <a:r>
              <a:rPr lang="pt-BR" sz="2400" dirty="0" err="1">
                <a:solidFill>
                  <a:srgbClr val="000000"/>
                </a:solidFill>
                <a:latin typeface="Consolas" panose="020B0609020204030204" pitchFamily="49" charset="0"/>
              </a:rPr>
              <a:t>id</a:t>
            </a:r>
            <a:r>
              <a:rPr lang="pt-BR" sz="2400" b="1" dirty="0">
                <a:solidFill>
                  <a:srgbClr val="000080"/>
                </a:solidFill>
                <a:latin typeface="Consolas" panose="020B0609020204030204" pitchFamily="49" charset="0"/>
              </a:rPr>
              <a:t>,</a:t>
            </a:r>
            <a:r>
              <a:rPr lang="pt-BR" sz="2400" dirty="0">
                <a:latin typeface="Consolas" panose="020B0609020204030204" pitchFamily="49" charset="0"/>
              </a:rPr>
              <a:t> </a:t>
            </a:r>
            <a:r>
              <a:rPr lang="pt-BR" sz="2400" b="1" dirty="0" err="1">
                <a:solidFill>
                  <a:srgbClr val="000080"/>
                </a:solidFill>
                <a:latin typeface="Consolas" panose="020B0609020204030204" pitchFamily="49" charset="0"/>
              </a:rPr>
              <a:t>void</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dirty="0">
                <a:solidFill>
                  <a:srgbClr val="000000"/>
                </a:solidFill>
                <a:latin typeface="Consolas" panose="020B0609020204030204" pitchFamily="49" charset="0"/>
              </a:rPr>
              <a:t>p</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pPr defTabSz="717550"/>
            <a:r>
              <a:rPr lang="pt-BR" sz="2400" b="1" dirty="0">
                <a:solidFill>
                  <a:srgbClr val="000080"/>
                </a:solidFill>
                <a:latin typeface="Consolas" panose="020B0609020204030204" pitchFamily="49" charset="0"/>
              </a:rPr>
              <a:t>  char</a:t>
            </a:r>
            <a:r>
              <a:rPr lang="pt-BR" sz="2400" b="1" dirty="0">
                <a:solidFill>
                  <a:srgbClr val="000000"/>
                </a:solidFill>
                <a:latin typeface="Consolas" panose="020B0609020204030204" pitchFamily="49" charset="0"/>
              </a:rPr>
              <a:t> </a:t>
            </a:r>
            <a:r>
              <a:rPr lang="pt-BR" sz="2400" dirty="0">
                <a:solidFill>
                  <a:srgbClr val="000000"/>
                </a:solidFill>
                <a:latin typeface="Consolas" panose="020B0609020204030204" pitchFamily="49" charset="0"/>
              </a:rPr>
              <a:t>i</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pPr defTabSz="717550"/>
            <a:r>
              <a:rPr lang="pt-BR" sz="2400" b="1" dirty="0">
                <a:solidFill>
                  <a:srgbClr val="000080"/>
                </a:solidFill>
                <a:latin typeface="Consolas" panose="020B0609020204030204" pitchFamily="49" charset="0"/>
              </a:rPr>
              <a:t>  for</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dirty="0">
                <a:solidFill>
                  <a:srgbClr val="000000"/>
                </a:solidFill>
                <a:latin typeface="Consolas" panose="020B0609020204030204" pitchFamily="49" charset="0"/>
              </a:rPr>
              <a:t>i</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b="1" dirty="0">
                <a:solidFill>
                  <a:srgbClr val="FF0000"/>
                </a:solidFill>
                <a:latin typeface="Consolas" panose="020B0609020204030204" pitchFamily="49" charset="0"/>
              </a:rPr>
              <a:t>0</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dirty="0">
                <a:solidFill>
                  <a:srgbClr val="000000"/>
                </a:solidFill>
                <a:latin typeface="Consolas" panose="020B0609020204030204" pitchFamily="49" charset="0"/>
              </a:rPr>
              <a:t>i</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&lt;</a:t>
            </a:r>
            <a:r>
              <a:rPr lang="pt-BR" sz="2400" b="1" dirty="0">
                <a:solidFill>
                  <a:srgbClr val="000000"/>
                </a:solidFill>
                <a:latin typeface="Consolas" panose="020B0609020204030204" pitchFamily="49" charset="0"/>
              </a:rPr>
              <a:t> </a:t>
            </a:r>
            <a:r>
              <a:rPr lang="pt-BR" sz="2400" dirty="0" err="1">
                <a:solidFill>
                  <a:srgbClr val="000000"/>
                </a:solidFill>
                <a:latin typeface="Consolas" panose="020B0609020204030204" pitchFamily="49" charset="0"/>
              </a:rPr>
              <a:t>dLoaded</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dirty="0">
                <a:solidFill>
                  <a:srgbClr val="000000"/>
                </a:solidFill>
                <a:latin typeface="Consolas" panose="020B0609020204030204" pitchFamily="49" charset="0"/>
              </a:rPr>
              <a:t>i</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pPr defTabSz="717550"/>
            <a:r>
              <a:rPr lang="pt-BR" sz="2400" i="1" dirty="0">
                <a:solidFill>
                  <a:srgbClr val="008000"/>
                </a:solidFill>
                <a:latin typeface="Consolas" panose="020B0609020204030204" pitchFamily="49" charset="0"/>
              </a:rPr>
              <a:t>    //</a:t>
            </a:r>
            <a:r>
              <a:rPr lang="pt-BR" sz="2400" i="1" dirty="0" err="1">
                <a:solidFill>
                  <a:srgbClr val="008000"/>
                </a:solidFill>
                <a:latin typeface="Consolas" panose="020B0609020204030204" pitchFamily="49" charset="0"/>
              </a:rPr>
              <a:t>find</a:t>
            </a:r>
            <a:r>
              <a:rPr lang="pt-BR" sz="2400" i="1" dirty="0">
                <a:solidFill>
                  <a:srgbClr val="008000"/>
                </a:solidFill>
                <a:latin typeface="Consolas" panose="020B0609020204030204" pitchFamily="49" charset="0"/>
              </a:rPr>
              <a:t> </a:t>
            </a:r>
            <a:r>
              <a:rPr lang="pt-BR" sz="2400" i="1" dirty="0" err="1">
                <a:solidFill>
                  <a:srgbClr val="008000"/>
                </a:solidFill>
                <a:latin typeface="Consolas" panose="020B0609020204030204" pitchFamily="49" charset="0"/>
              </a:rPr>
              <a:t>the</a:t>
            </a:r>
            <a:r>
              <a:rPr lang="pt-BR" sz="2400" i="1" dirty="0">
                <a:solidFill>
                  <a:srgbClr val="008000"/>
                </a:solidFill>
                <a:latin typeface="Consolas" panose="020B0609020204030204" pitchFamily="49" charset="0"/>
              </a:rPr>
              <a:t> </a:t>
            </a:r>
            <a:r>
              <a:rPr lang="pt-BR" sz="2400" i="1" dirty="0" err="1">
                <a:solidFill>
                  <a:srgbClr val="008000"/>
                </a:solidFill>
                <a:latin typeface="Consolas" panose="020B0609020204030204" pitchFamily="49" charset="0"/>
              </a:rPr>
              <a:t>right</a:t>
            </a:r>
            <a:r>
              <a:rPr lang="pt-BR" sz="2400" i="1" dirty="0">
                <a:solidFill>
                  <a:srgbClr val="008000"/>
                </a:solidFill>
                <a:latin typeface="Consolas" panose="020B0609020204030204" pitchFamily="49" charset="0"/>
              </a:rPr>
              <a:t> driver</a:t>
            </a:r>
            <a:endParaRPr lang="pt-BR" sz="2400" dirty="0">
              <a:latin typeface="Consolas" panose="020B0609020204030204" pitchFamily="49" charset="0"/>
            </a:endParaRPr>
          </a:p>
          <a:p>
            <a:pPr defTabSz="717550"/>
            <a:r>
              <a:rPr lang="pt-BR" sz="2400" b="1" dirty="0">
                <a:solidFill>
                  <a:srgbClr val="000080"/>
                </a:solidFill>
                <a:latin typeface="Consolas" panose="020B0609020204030204" pitchFamily="49" charset="0"/>
              </a:rPr>
              <a:t>    </a:t>
            </a:r>
            <a:r>
              <a:rPr lang="pt-BR" sz="2400" b="1" dirty="0" err="1">
                <a:solidFill>
                  <a:srgbClr val="000080"/>
                </a:solidFill>
                <a:latin typeface="Consolas" panose="020B0609020204030204" pitchFamily="49" charset="0"/>
              </a:rPr>
              <a:t>if</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dirty="0" err="1">
                <a:solidFill>
                  <a:srgbClr val="000000"/>
                </a:solidFill>
                <a:latin typeface="Consolas" panose="020B0609020204030204" pitchFamily="49" charset="0"/>
              </a:rPr>
              <a:t>drv</a:t>
            </a:r>
            <a:r>
              <a:rPr lang="pt-BR" sz="2400" b="1" dirty="0" err="1">
                <a:solidFill>
                  <a:srgbClr val="000000"/>
                </a:solidFill>
                <a:latin typeface="Consolas" panose="020B0609020204030204" pitchFamily="49" charset="0"/>
              </a:rPr>
              <a:t>_</a:t>
            </a:r>
            <a:r>
              <a:rPr lang="pt-BR" sz="2400" dirty="0" err="1">
                <a:solidFill>
                  <a:srgbClr val="000000"/>
                </a:solidFill>
                <a:latin typeface="Consolas" panose="020B0609020204030204" pitchFamily="49" charset="0"/>
              </a:rPr>
              <a:t>id</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dirty="0">
                <a:solidFill>
                  <a:srgbClr val="000000"/>
                </a:solidFill>
                <a:latin typeface="Consolas" panose="020B0609020204030204" pitchFamily="49" charset="0"/>
              </a:rPr>
              <a:t>drivers</a:t>
            </a:r>
            <a:r>
              <a:rPr lang="pt-BR" sz="2400" b="1" dirty="0">
                <a:solidFill>
                  <a:srgbClr val="000080"/>
                </a:solidFill>
                <a:latin typeface="Consolas" panose="020B0609020204030204" pitchFamily="49" charset="0"/>
              </a:rPr>
              <a:t>[</a:t>
            </a:r>
            <a:r>
              <a:rPr lang="pt-BR" sz="2400" dirty="0">
                <a:solidFill>
                  <a:srgbClr val="000000"/>
                </a:solidFill>
                <a:latin typeface="Consolas" panose="020B0609020204030204" pitchFamily="49" charset="0"/>
              </a:rPr>
              <a:t>i</a:t>
            </a:r>
            <a:r>
              <a:rPr lang="pt-BR" sz="2400" b="1" dirty="0">
                <a:solidFill>
                  <a:srgbClr val="000080"/>
                </a:solidFill>
                <a:latin typeface="Consolas" panose="020B0609020204030204" pitchFamily="49" charset="0"/>
              </a:rPr>
              <a:t>]-&gt;</a:t>
            </a:r>
            <a:r>
              <a:rPr lang="pt-BR" sz="2400" dirty="0">
                <a:solidFill>
                  <a:srgbClr val="000000"/>
                </a:solidFill>
                <a:latin typeface="Consolas" panose="020B0609020204030204" pitchFamily="49" charset="0"/>
              </a:rPr>
              <a:t>id</a:t>
            </a:r>
            <a:r>
              <a:rPr lang="pt-BR" sz="2400" b="1" dirty="0">
                <a:solidFill>
                  <a:srgbClr val="000080"/>
                </a:solidFill>
                <a:latin typeface="Consolas" panose="020B0609020204030204" pitchFamily="49" charset="0"/>
              </a:rPr>
              <a:t>)</a:t>
            </a:r>
            <a:r>
              <a:rPr lang="pt-BR" sz="2400" b="1" dirty="0">
                <a:solidFill>
                  <a:srgbClr val="000000"/>
                </a:solidFill>
                <a:latin typeface="Consolas" panose="020B0609020204030204" pitchFamily="49" charset="0"/>
              </a:rPr>
              <a:t> </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pPr defTabSz="717550"/>
            <a:r>
              <a:rPr lang="pt-BR" sz="2400" b="1" dirty="0">
                <a:solidFill>
                  <a:srgbClr val="000080"/>
                </a:solidFill>
                <a:latin typeface="Consolas" panose="020B0609020204030204" pitchFamily="49" charset="0"/>
              </a:rPr>
              <a:t>      </a:t>
            </a:r>
            <a:r>
              <a:rPr lang="pt-BR" sz="2400" b="1" dirty="0" err="1">
                <a:solidFill>
                  <a:srgbClr val="000080"/>
                </a:solidFill>
                <a:latin typeface="Consolas" panose="020B0609020204030204" pitchFamily="49" charset="0"/>
              </a:rPr>
              <a:t>return</a:t>
            </a:r>
            <a:r>
              <a:rPr lang="pt-BR" sz="2400" b="1" dirty="0">
                <a:solidFill>
                  <a:srgbClr val="000000"/>
                </a:solidFill>
                <a:latin typeface="Consolas" panose="020B0609020204030204" pitchFamily="49" charset="0"/>
              </a:rPr>
              <a:t> </a:t>
            </a:r>
            <a:r>
              <a:rPr lang="pt-BR" sz="2400" dirty="0">
                <a:solidFill>
                  <a:srgbClr val="000000"/>
                </a:solidFill>
                <a:latin typeface="Consolas" panose="020B0609020204030204" pitchFamily="49" charset="0"/>
              </a:rPr>
              <a:t>drivers</a:t>
            </a:r>
            <a:r>
              <a:rPr lang="pt-BR" sz="2400" b="1" dirty="0">
                <a:solidFill>
                  <a:srgbClr val="000080"/>
                </a:solidFill>
                <a:latin typeface="Consolas" panose="020B0609020204030204" pitchFamily="49" charset="0"/>
              </a:rPr>
              <a:t>[</a:t>
            </a:r>
            <a:r>
              <a:rPr lang="pt-BR" sz="2400" dirty="0">
                <a:solidFill>
                  <a:srgbClr val="000000"/>
                </a:solidFill>
                <a:latin typeface="Consolas" panose="020B0609020204030204" pitchFamily="49" charset="0"/>
              </a:rPr>
              <a:t>i</a:t>
            </a:r>
            <a:r>
              <a:rPr lang="pt-BR" sz="2400" b="1" dirty="0">
                <a:solidFill>
                  <a:srgbClr val="000080"/>
                </a:solidFill>
                <a:latin typeface="Consolas" panose="020B0609020204030204" pitchFamily="49" charset="0"/>
              </a:rPr>
              <a:t>]-&gt;</a:t>
            </a:r>
            <a:r>
              <a:rPr lang="pt-BR" sz="2400" dirty="0" err="1">
                <a:solidFill>
                  <a:srgbClr val="000000"/>
                </a:solidFill>
                <a:latin typeface="Consolas" panose="020B0609020204030204" pitchFamily="49" charset="0"/>
              </a:rPr>
              <a:t>funcoes</a:t>
            </a:r>
            <a:r>
              <a:rPr lang="pt-BR" sz="2400" b="1" dirty="0">
                <a:solidFill>
                  <a:srgbClr val="000080"/>
                </a:solidFill>
                <a:latin typeface="Consolas" panose="020B0609020204030204" pitchFamily="49" charset="0"/>
              </a:rPr>
              <a:t>[</a:t>
            </a:r>
            <a:r>
              <a:rPr lang="pt-BR" sz="2400" dirty="0" err="1">
                <a:solidFill>
                  <a:srgbClr val="000000"/>
                </a:solidFill>
                <a:latin typeface="Consolas" panose="020B0609020204030204" pitchFamily="49" charset="0"/>
              </a:rPr>
              <a:t>func</a:t>
            </a:r>
            <a:r>
              <a:rPr lang="pt-BR" sz="2400" b="1" dirty="0" err="1">
                <a:solidFill>
                  <a:srgbClr val="000000"/>
                </a:solidFill>
                <a:latin typeface="Consolas" panose="020B0609020204030204" pitchFamily="49" charset="0"/>
              </a:rPr>
              <a:t>_</a:t>
            </a:r>
            <a:r>
              <a:rPr lang="pt-BR" sz="2400" dirty="0" err="1">
                <a:solidFill>
                  <a:srgbClr val="000000"/>
                </a:solidFill>
                <a:latin typeface="Consolas" panose="020B0609020204030204" pitchFamily="49" charset="0"/>
              </a:rPr>
              <a:t>id</a:t>
            </a:r>
            <a:r>
              <a:rPr lang="pt-BR" sz="2400" b="1" dirty="0">
                <a:solidFill>
                  <a:srgbClr val="000080"/>
                </a:solidFill>
                <a:latin typeface="Consolas" panose="020B0609020204030204" pitchFamily="49" charset="0"/>
              </a:rPr>
              <a:t>](</a:t>
            </a:r>
            <a:r>
              <a:rPr lang="pt-BR" sz="2400" dirty="0">
                <a:solidFill>
                  <a:srgbClr val="000000"/>
                </a:solidFill>
                <a:latin typeface="Consolas" panose="020B0609020204030204" pitchFamily="49" charset="0"/>
              </a:rPr>
              <a:t>p</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pPr defTabSz="717550"/>
            <a:endParaRPr lang="pt-BR" sz="2400" dirty="0">
              <a:latin typeface="Consolas" panose="020B0609020204030204" pitchFamily="49" charset="0"/>
            </a:endParaRPr>
          </a:p>
          <a:p>
            <a:pPr defTabSz="717550"/>
            <a:r>
              <a:rPr lang="pt-BR" sz="2400" b="1" dirty="0">
                <a:solidFill>
                  <a:srgbClr val="000080"/>
                </a:solidFill>
                <a:latin typeface="Consolas" panose="020B0609020204030204" pitchFamily="49" charset="0"/>
              </a:rPr>
              <a:t>    }</a:t>
            </a:r>
            <a:endParaRPr lang="pt-BR" sz="2400" dirty="0">
              <a:latin typeface="Consolas" panose="020B0609020204030204" pitchFamily="49" charset="0"/>
            </a:endParaRPr>
          </a:p>
          <a:p>
            <a:pPr defTabSz="717550"/>
            <a:r>
              <a:rPr lang="pt-BR" sz="2400" b="1" dirty="0">
                <a:solidFill>
                  <a:srgbClr val="000080"/>
                </a:solidFill>
                <a:latin typeface="Consolas" panose="020B0609020204030204" pitchFamily="49" charset="0"/>
              </a:rPr>
              <a:t>  }</a:t>
            </a:r>
            <a:endParaRPr lang="pt-BR" sz="2400" dirty="0">
              <a:latin typeface="Consolas" panose="020B0609020204030204" pitchFamily="49" charset="0"/>
            </a:endParaRPr>
          </a:p>
          <a:p>
            <a:pPr defTabSz="717550"/>
            <a:r>
              <a:rPr lang="pt-BR" sz="2400" b="1" dirty="0">
                <a:solidFill>
                  <a:srgbClr val="000080"/>
                </a:solidFill>
                <a:latin typeface="Consolas" panose="020B0609020204030204" pitchFamily="49" charset="0"/>
              </a:rPr>
              <a:t>  </a:t>
            </a:r>
            <a:r>
              <a:rPr lang="pt-BR" sz="2400" b="1" dirty="0" err="1">
                <a:solidFill>
                  <a:srgbClr val="000080"/>
                </a:solidFill>
                <a:latin typeface="Consolas" panose="020B0609020204030204" pitchFamily="49" charset="0"/>
              </a:rPr>
              <a:t>return</a:t>
            </a:r>
            <a:r>
              <a:rPr lang="pt-BR" sz="2400" b="1" dirty="0">
                <a:solidFill>
                  <a:srgbClr val="000000"/>
                </a:solidFill>
                <a:latin typeface="Consolas" panose="020B0609020204030204" pitchFamily="49" charset="0"/>
              </a:rPr>
              <a:t> </a:t>
            </a:r>
            <a:r>
              <a:rPr lang="pt-BR" sz="2400" dirty="0">
                <a:solidFill>
                  <a:srgbClr val="000000"/>
                </a:solidFill>
                <a:latin typeface="Consolas" panose="020B0609020204030204" pitchFamily="49" charset="0"/>
              </a:rPr>
              <a:t>DRV</a:t>
            </a:r>
            <a:r>
              <a:rPr lang="pt-BR" sz="2400" b="1" dirty="0">
                <a:solidFill>
                  <a:srgbClr val="000000"/>
                </a:solidFill>
                <a:latin typeface="Consolas" panose="020B0609020204030204" pitchFamily="49" charset="0"/>
              </a:rPr>
              <a:t>_</a:t>
            </a:r>
            <a:r>
              <a:rPr lang="pt-BR" sz="2400" dirty="0">
                <a:solidFill>
                  <a:srgbClr val="000000"/>
                </a:solidFill>
                <a:latin typeface="Consolas" panose="020B0609020204030204" pitchFamily="49" charset="0"/>
              </a:rPr>
              <a:t>FUNC</a:t>
            </a:r>
            <a:r>
              <a:rPr lang="pt-BR" sz="2400" b="1" dirty="0">
                <a:solidFill>
                  <a:srgbClr val="000000"/>
                </a:solidFill>
                <a:latin typeface="Consolas" panose="020B0609020204030204" pitchFamily="49" charset="0"/>
              </a:rPr>
              <a:t>_</a:t>
            </a:r>
            <a:r>
              <a:rPr lang="pt-BR" sz="2400" dirty="0">
                <a:solidFill>
                  <a:srgbClr val="000000"/>
                </a:solidFill>
                <a:latin typeface="Consolas" panose="020B0609020204030204" pitchFamily="49" charset="0"/>
              </a:rPr>
              <a:t>NOT</a:t>
            </a:r>
            <a:r>
              <a:rPr lang="pt-BR" sz="2400" b="1" dirty="0">
                <a:solidFill>
                  <a:srgbClr val="000000"/>
                </a:solidFill>
                <a:latin typeface="Consolas" panose="020B0609020204030204" pitchFamily="49" charset="0"/>
              </a:rPr>
              <a:t>_</a:t>
            </a:r>
            <a:r>
              <a:rPr lang="pt-BR" sz="2400" dirty="0">
                <a:solidFill>
                  <a:srgbClr val="000000"/>
                </a:solidFill>
                <a:latin typeface="Consolas" panose="020B0609020204030204" pitchFamily="49" charset="0"/>
              </a:rPr>
              <a:t>FOUND</a:t>
            </a:r>
            <a:r>
              <a:rPr lang="pt-BR" sz="2400" b="1" dirty="0">
                <a:solidFill>
                  <a:srgbClr val="000080"/>
                </a:solidFill>
                <a:latin typeface="Consolas" panose="020B0609020204030204" pitchFamily="49" charset="0"/>
              </a:rPr>
              <a:t>;</a:t>
            </a:r>
            <a:endParaRPr lang="pt-BR" sz="2400" dirty="0">
              <a:latin typeface="Consolas" panose="020B0609020204030204" pitchFamily="49" charset="0"/>
            </a:endParaRPr>
          </a:p>
          <a:p>
            <a:pPr defTabSz="717550"/>
            <a:r>
              <a:rPr lang="pt-BR" sz="2400" b="1" dirty="0">
                <a:solidFill>
                  <a:srgbClr val="000080"/>
                </a:solidFill>
                <a:latin typeface="Consolas" panose="020B0609020204030204" pitchFamily="49" charset="0"/>
              </a:rPr>
              <a:t>}</a:t>
            </a:r>
            <a:endParaRPr lang="pt-BR" sz="2400" dirty="0"/>
          </a:p>
        </p:txBody>
      </p:sp>
      <p:sp>
        <p:nvSpPr>
          <p:cNvPr id="2" name="Título 1">
            <a:extLst>
              <a:ext uri="{FF2B5EF4-FFF2-40B4-BE49-F238E27FC236}">
                <a16:creationId xmlns:a16="http://schemas.microsoft.com/office/drawing/2014/main" id="{33CFA583-4F5D-469A-8A65-5DE10B839CFA}"/>
              </a:ext>
            </a:extLst>
          </p:cNvPr>
          <p:cNvSpPr>
            <a:spLocks noGrp="1"/>
          </p:cNvSpPr>
          <p:nvPr>
            <p:ph type="title"/>
          </p:nvPr>
        </p:nvSpPr>
        <p:spPr/>
        <p:txBody>
          <a:bodyPr/>
          <a:lstStyle/>
          <a:p>
            <a:r>
              <a:rPr lang="pt-BR" dirty="0"/>
              <a:t>Device Driver </a:t>
            </a:r>
            <a:r>
              <a:rPr lang="pt-BR" dirty="0" err="1"/>
              <a:t>Controller</a:t>
            </a:r>
            <a:endParaRPr lang="pt-BR" dirty="0"/>
          </a:p>
        </p:txBody>
      </p:sp>
    </p:spTree>
    <p:extLst>
      <p:ext uri="{BB962C8B-B14F-4D97-AF65-F5344CB8AC3E}">
        <p14:creationId xmlns:p14="http://schemas.microsoft.com/office/powerpoint/2010/main" val="533852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Shape 2">
            <a:extLst>
              <a:ext uri="{FF2B5EF4-FFF2-40B4-BE49-F238E27FC236}">
                <a16:creationId xmlns:a16="http://schemas.microsoft.com/office/drawing/2014/main" id="{2D845137-C1DA-4BD0-AF98-27D1E0241443}"/>
              </a:ext>
            </a:extLst>
          </p:cNvPr>
          <p:cNvSpPr txBox="1">
            <a:spLocks noGrp="1"/>
          </p:cNvSpPr>
          <p:nvPr>
            <p:ph type="body" sz="quarter" idx="13"/>
          </p:nvPr>
        </p:nvSpPr>
        <p:spPr>
          <a:prstGeom prst="rect">
            <a:avLst/>
          </a:prstGeom>
          <a:noFill/>
          <a:ln>
            <a:noFill/>
          </a:ln>
        </p:spPr>
        <p:txBody>
          <a:bodyPr vert="horz" lIns="90000" tIns="45000" rIns="90000" bIns="45000" rtlCol="0" anchor="ctr" anchorCtr="0">
            <a:noAutofit/>
          </a:bodyPr>
          <a:lstStyle/>
          <a:p>
            <a:pPr>
              <a:lnSpc>
                <a:spcPct val="94000"/>
              </a:lnSpc>
            </a:pPr>
            <a:r>
              <a:rPr lang="pt-BR" altLang="pt-BR" sz="2400" b="1" dirty="0" err="1">
                <a:solidFill>
                  <a:srgbClr val="000080"/>
                </a:solidFill>
                <a:latin typeface="Consolas" panose="020B0609020204030204" pitchFamily="49" charset="0"/>
              </a:rPr>
              <a:t>static</a:t>
            </a:r>
            <a:r>
              <a:rPr lang="pt-BR" altLang="pt-BR" sz="2400" b="1" dirty="0">
                <a:solidFill>
                  <a:srgbClr val="000080"/>
                </a:solidFill>
                <a:latin typeface="Consolas" panose="020B0609020204030204" pitchFamily="49" charset="0"/>
              </a:rPr>
              <a:t> driver* </a:t>
            </a:r>
            <a:r>
              <a:rPr lang="pt-BR" altLang="pt-BR" sz="2400" dirty="0">
                <a:latin typeface="Consolas" panose="020B0609020204030204" pitchFamily="49" charset="0"/>
              </a:rPr>
              <a:t>drivers</a:t>
            </a:r>
            <a:r>
              <a:rPr lang="pt-BR" altLang="pt-BR" sz="2400" b="1" dirty="0">
                <a:solidFill>
                  <a:srgbClr val="000080"/>
                </a:solidFill>
                <a:latin typeface="Consolas" panose="020B0609020204030204" pitchFamily="49" charset="0"/>
              </a:rPr>
              <a:t>[</a:t>
            </a:r>
            <a:r>
              <a:rPr lang="pt-BR" altLang="pt-BR" sz="2400" dirty="0">
                <a:latin typeface="Consolas" panose="020B0609020204030204" pitchFamily="49" charset="0"/>
              </a:rPr>
              <a:t>QNTD_DRV</a:t>
            </a:r>
            <a:r>
              <a:rPr lang="pt-BR" altLang="pt-BR" sz="2400" b="1" dirty="0">
                <a:solidFill>
                  <a:srgbClr val="000080"/>
                </a:solidFill>
                <a:latin typeface="Consolas" panose="020B0609020204030204" pitchFamily="49" charset="0"/>
              </a:rPr>
              <a:t>];</a:t>
            </a:r>
          </a:p>
          <a:p>
            <a:pPr>
              <a:lnSpc>
                <a:spcPct val="94000"/>
              </a:lnSpc>
            </a:pPr>
            <a:r>
              <a:rPr lang="pt-BR" altLang="pt-BR" sz="2400" b="1" dirty="0" err="1">
                <a:solidFill>
                  <a:srgbClr val="000080"/>
                </a:solidFill>
                <a:latin typeface="Consolas" panose="020B0609020204030204" pitchFamily="49" charset="0"/>
              </a:rPr>
              <a:t>static</a:t>
            </a:r>
            <a:r>
              <a:rPr lang="pt-BR" altLang="pt-BR" sz="2400" b="1" dirty="0">
                <a:solidFill>
                  <a:srgbClr val="000080"/>
                </a:solidFill>
                <a:latin typeface="Consolas" panose="020B0609020204030204" pitchFamily="49" charset="0"/>
              </a:rPr>
              <a:t> char </a:t>
            </a:r>
            <a:r>
              <a:rPr lang="x-none" sz="2400" dirty="0">
                <a:solidFill>
                  <a:srgbClr val="000000"/>
                </a:solidFill>
                <a:latin typeface="Consolas" panose="020B0609020204030204" pitchFamily="49" charset="0"/>
              </a:rPr>
              <a:t>dLoaded</a:t>
            </a:r>
            <a:r>
              <a:rPr lang="pt-BR" altLang="pt-BR" sz="2400" b="1" dirty="0">
                <a:solidFill>
                  <a:srgbClr val="000080"/>
                </a:solidFill>
                <a:latin typeface="Consolas" panose="020B0609020204030204" pitchFamily="49" charset="0"/>
              </a:rPr>
              <a:t>;</a:t>
            </a:r>
          </a:p>
          <a:p>
            <a:pPr defTabSz="901700"/>
            <a:endParaRPr lang="pt-BR" sz="2400" b="1" dirty="0">
              <a:solidFill>
                <a:srgbClr val="000080"/>
              </a:solidFill>
              <a:latin typeface="Consolas" panose="020B0609020204030204" pitchFamily="49" charset="0"/>
            </a:endParaRPr>
          </a:p>
          <a:p>
            <a:pPr defTabSz="901700"/>
            <a:r>
              <a:rPr lang="pt-BR" sz="2400" b="1" dirty="0">
                <a:solidFill>
                  <a:srgbClr val="000080"/>
                </a:solidFill>
                <a:latin typeface="Consolas" panose="020B0609020204030204" pitchFamily="49" charset="0"/>
              </a:rPr>
              <a:t>char </a:t>
            </a:r>
            <a:r>
              <a:rPr lang="pt-BR" sz="2400" dirty="0" err="1">
                <a:solidFill>
                  <a:srgbClr val="000000"/>
                </a:solidFill>
                <a:latin typeface="Consolas" panose="020B0609020204030204" pitchFamily="49" charset="0"/>
              </a:rPr>
              <a:t>initCtrDrv</a:t>
            </a:r>
            <a:r>
              <a:rPr lang="pt-BR" sz="2400" b="1" dirty="0">
                <a:solidFill>
                  <a:srgbClr val="000080"/>
                </a:solidFill>
                <a:latin typeface="Consolas" panose="020B0609020204030204" pitchFamily="49" charset="0"/>
              </a:rPr>
              <a:t>(</a:t>
            </a:r>
            <a:r>
              <a:rPr lang="pt-BR" sz="2400" b="1" dirty="0" err="1">
                <a:solidFill>
                  <a:srgbClr val="000080"/>
                </a:solidFill>
                <a:latin typeface="Consolas" panose="020B0609020204030204" pitchFamily="49" charset="0"/>
              </a:rPr>
              <a:t>void</a:t>
            </a:r>
            <a:r>
              <a:rPr lang="pt-BR" sz="2400" b="1" dirty="0">
                <a:solidFill>
                  <a:srgbClr val="000080"/>
                </a:solidFill>
                <a:latin typeface="Consolas" panose="020B0609020204030204" pitchFamily="49" charset="0"/>
              </a:rPr>
              <a:t>) {</a:t>
            </a:r>
          </a:p>
          <a:p>
            <a:pPr defTabSz="901700"/>
            <a:r>
              <a:rPr lang="pt-BR" sz="2400" b="1" dirty="0">
                <a:solidFill>
                  <a:srgbClr val="000080"/>
                </a:solidFill>
                <a:latin typeface="Consolas" panose="020B0609020204030204" pitchFamily="49" charset="0"/>
              </a:rPr>
              <a:t>    </a:t>
            </a:r>
            <a:r>
              <a:rPr lang="pt-BR" sz="2400" dirty="0" err="1">
                <a:solidFill>
                  <a:srgbClr val="000000"/>
                </a:solidFill>
                <a:latin typeface="Consolas" panose="020B0609020204030204" pitchFamily="49" charset="0"/>
              </a:rPr>
              <a:t>dLoaded</a:t>
            </a:r>
            <a:r>
              <a:rPr lang="pt-BR" sz="2400" b="1" dirty="0">
                <a:solidFill>
                  <a:srgbClr val="000080"/>
                </a:solidFill>
                <a:latin typeface="Consolas" panose="020B0609020204030204" pitchFamily="49" charset="0"/>
              </a:rPr>
              <a:t> = </a:t>
            </a:r>
            <a:r>
              <a:rPr lang="pt-BR" sz="2400" b="1" dirty="0">
                <a:solidFill>
                  <a:srgbClr val="FF0000"/>
                </a:solidFill>
                <a:latin typeface="Consolas" panose="020B0609020204030204" pitchFamily="49" charset="0"/>
              </a:rPr>
              <a:t>0</a:t>
            </a:r>
            <a:r>
              <a:rPr lang="pt-BR" sz="2400" b="1" dirty="0">
                <a:solidFill>
                  <a:srgbClr val="000080"/>
                </a:solidFill>
                <a:latin typeface="Consolas" panose="020B0609020204030204" pitchFamily="49" charset="0"/>
              </a:rPr>
              <a:t>;</a:t>
            </a:r>
          </a:p>
          <a:p>
            <a:pPr defTabSz="901700"/>
            <a:r>
              <a:rPr lang="pt-BR" sz="2400" b="1" dirty="0">
                <a:solidFill>
                  <a:srgbClr val="000080"/>
                </a:solidFill>
                <a:latin typeface="Consolas" panose="020B0609020204030204" pitchFamily="49" charset="0"/>
              </a:rPr>
              <a:t>}</a:t>
            </a:r>
          </a:p>
          <a:p>
            <a:pPr defTabSz="901700"/>
            <a:endParaRPr lang="pt-BR" sz="2400" b="1" dirty="0">
              <a:solidFill>
                <a:srgbClr val="000080"/>
              </a:solidFill>
              <a:latin typeface="Consolas" panose="020B0609020204030204" pitchFamily="49" charset="0"/>
            </a:endParaRPr>
          </a:p>
          <a:p>
            <a:pPr defTabSz="901700"/>
            <a:r>
              <a:rPr lang="x-none" sz="2400" b="1" dirty="0">
                <a:solidFill>
                  <a:srgbClr val="000080"/>
                </a:solidFill>
                <a:latin typeface="Consolas" panose="020B0609020204030204" pitchFamily="49" charset="0"/>
              </a:rPr>
              <a:t>char</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initDriver</a:t>
            </a:r>
            <a:r>
              <a:rPr lang="x-none" sz="2400" b="1" dirty="0">
                <a:solidFill>
                  <a:srgbClr val="000080"/>
                </a:solidFill>
                <a:latin typeface="Consolas" panose="020B0609020204030204" pitchFamily="49" charset="0"/>
              </a:rPr>
              <a:t>(char</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newDriver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901700"/>
            <a:r>
              <a:rPr lang="x-none" sz="2400" b="1" dirty="0">
                <a:solidFill>
                  <a:srgbClr val="000080"/>
                </a:solidFill>
                <a:latin typeface="Consolas" panose="020B0609020204030204" pitchFamily="49" charset="0"/>
              </a:rPr>
              <a:t>  char</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resp</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FAIL</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901700"/>
            <a:endParaRPr sz="2000" dirty="0">
              <a:latin typeface="Consolas" panose="020B0609020204030204" pitchFamily="49" charset="0"/>
            </a:endParaRPr>
          </a:p>
          <a:p>
            <a:pPr defTabSz="901700"/>
            <a:r>
              <a:rPr lang="x-none" sz="2400" b="1" dirty="0">
                <a:solidFill>
                  <a:srgbClr val="000080"/>
                </a:solidFill>
                <a:latin typeface="Consolas" panose="020B0609020204030204" pitchFamily="49" charset="0"/>
              </a:rPr>
              <a:t>  if(</a:t>
            </a:r>
            <a:r>
              <a:rPr lang="x-none" sz="2400" dirty="0">
                <a:solidFill>
                  <a:srgbClr val="000000"/>
                </a:solidFill>
                <a:latin typeface="Consolas" panose="020B0609020204030204" pitchFamily="49" charset="0"/>
              </a:rPr>
              <a:t>dLoaded</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&lt;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QNTD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DRV</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901700"/>
            <a:r>
              <a:rPr lang="x-none" sz="2400" i="1" dirty="0">
                <a:solidFill>
                  <a:srgbClr val="008000"/>
                </a:solidFill>
                <a:latin typeface="Consolas" panose="020B0609020204030204" pitchFamily="49" charset="0"/>
              </a:rPr>
              <a:t>    //get driver struct</a:t>
            </a:r>
            <a:endParaRPr sz="2000" dirty="0">
              <a:latin typeface="Consolas" panose="020B0609020204030204" pitchFamily="49" charset="0"/>
            </a:endParaRPr>
          </a:p>
          <a:p>
            <a:pPr defTabSz="901700"/>
            <a:r>
              <a:rPr lang="x-none" sz="2400" b="1" dirty="0">
                <a:solidFill>
                  <a:srgbClr val="000080"/>
                </a:solidFill>
                <a:latin typeface="Consolas" panose="020B0609020204030204" pitchFamily="49" charset="0"/>
              </a:rPr>
              <a:t>    </a:t>
            </a:r>
            <a:r>
              <a:rPr lang="x-none" sz="2400" dirty="0">
                <a:solidFill>
                  <a:srgbClr val="000000"/>
                </a:solidFill>
                <a:latin typeface="Consolas" panose="020B0609020204030204" pitchFamily="49" charset="0"/>
              </a:rPr>
              <a:t>drivers</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dLoaded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pt-BR" sz="2400" dirty="0" err="1">
                <a:solidFill>
                  <a:srgbClr val="000000"/>
                </a:solidFill>
                <a:latin typeface="Consolas" panose="020B0609020204030204" pitchFamily="49" charset="0"/>
              </a:rPr>
              <a:t>drvGetFunc</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newDriver</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901700"/>
            <a:endParaRPr sz="2000" dirty="0">
              <a:latin typeface="Consolas" panose="020B0609020204030204" pitchFamily="49" charset="0"/>
            </a:endParaRPr>
          </a:p>
          <a:p>
            <a:pPr defTabSz="901700"/>
            <a:r>
              <a:rPr lang="x-none" sz="2400" i="1" dirty="0">
                <a:solidFill>
                  <a:srgbClr val="008000"/>
                </a:solidFill>
                <a:latin typeface="Consolas" panose="020B0609020204030204" pitchFamily="49" charset="0"/>
              </a:rPr>
              <a:t>    //should test if driver was loaded correcly</a:t>
            </a:r>
            <a:endParaRPr sz="2000" dirty="0">
              <a:latin typeface="Consolas" panose="020B0609020204030204" pitchFamily="49" charset="0"/>
            </a:endParaRPr>
          </a:p>
          <a:p>
            <a:pPr defTabSz="901700"/>
            <a:r>
              <a:rPr lang="x-none" sz="2400" b="1" dirty="0">
                <a:solidFill>
                  <a:srgbClr val="000080"/>
                </a:solidFill>
                <a:latin typeface="Consolas" panose="020B0609020204030204" pitchFamily="49" charset="0"/>
              </a:rPr>
              <a:t>    </a:t>
            </a:r>
            <a:r>
              <a:rPr lang="x-none" sz="2400" dirty="0">
                <a:solidFill>
                  <a:srgbClr val="000000"/>
                </a:solidFill>
                <a:latin typeface="Consolas" panose="020B0609020204030204" pitchFamily="49" charset="0"/>
              </a:rPr>
              <a:t>resp</a:t>
            </a:r>
            <a:r>
              <a:rPr lang="pt-BR" sz="2400"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r>
              <a:rPr lang="pt-BR" sz="2400" b="1" dirty="0">
                <a:solidFill>
                  <a:srgbClr val="000080"/>
                </a:solidFill>
                <a:latin typeface="Consolas" panose="020B0609020204030204" pitchFamily="49" charset="0"/>
              </a:rPr>
              <a:t> </a:t>
            </a:r>
            <a:r>
              <a:rPr lang="x-none" sz="2400" dirty="0">
                <a:solidFill>
                  <a:srgbClr val="000000"/>
                </a:solidFill>
                <a:latin typeface="Consolas" panose="020B0609020204030204" pitchFamily="49" charset="0"/>
              </a:rPr>
              <a:t>drivers</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dLoaded</a:t>
            </a:r>
            <a:r>
              <a:rPr lang="x-none" sz="2400" b="1" dirty="0">
                <a:solidFill>
                  <a:srgbClr val="000080"/>
                </a:solidFill>
                <a:latin typeface="Consolas" panose="020B0609020204030204" pitchFamily="49" charset="0"/>
              </a:rPr>
              <a:t>]-&gt;</a:t>
            </a:r>
            <a:r>
              <a:rPr lang="x-none" sz="2400" dirty="0">
                <a:solidFill>
                  <a:srgbClr val="000000"/>
                </a:solidFill>
                <a:latin typeface="Consolas" panose="020B0609020204030204" pitchFamily="49" charset="0"/>
              </a:rPr>
              <a:t>init</a:t>
            </a:r>
            <a:r>
              <a:rPr lang="pt-BR" sz="2400" dirty="0" err="1">
                <a:solidFill>
                  <a:srgbClr val="000000"/>
                </a:solidFill>
                <a:latin typeface="Consolas" panose="020B0609020204030204" pitchFamily="49" charset="0"/>
              </a:rPr>
              <a:t>Func</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newDriver</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901700"/>
            <a:r>
              <a:rPr lang="x-none" sz="2400" b="1" dirty="0">
                <a:solidFill>
                  <a:srgbClr val="000080"/>
                </a:solidFill>
                <a:latin typeface="Consolas" panose="020B0609020204030204" pitchFamily="49" charset="0"/>
              </a:rPr>
              <a:t>    </a:t>
            </a:r>
            <a:r>
              <a:rPr lang="x-none" sz="2400" dirty="0">
                <a:solidFill>
                  <a:srgbClr val="000000"/>
                </a:solidFill>
                <a:latin typeface="Consolas" panose="020B0609020204030204" pitchFamily="49" charset="0"/>
              </a:rPr>
              <a:t>dLoaded</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901700"/>
            <a:r>
              <a:rPr lang="x-none" sz="2400" b="1" dirty="0">
                <a:solidFill>
                  <a:srgbClr val="000080"/>
                </a:solidFill>
                <a:latin typeface="Consolas" panose="020B0609020204030204" pitchFamily="49" charset="0"/>
              </a:rPr>
              <a:t>  }</a:t>
            </a:r>
            <a:endParaRPr sz="2000" dirty="0">
              <a:latin typeface="Consolas" panose="020B0609020204030204" pitchFamily="49" charset="0"/>
            </a:endParaRPr>
          </a:p>
          <a:p>
            <a:pPr defTabSz="901700"/>
            <a:r>
              <a:rPr lang="x-none" sz="2400" b="1" dirty="0">
                <a:solidFill>
                  <a:srgbClr val="000080"/>
                </a:solidFill>
                <a:latin typeface="Consolas" panose="020B0609020204030204" pitchFamily="49" charset="0"/>
              </a:rPr>
              <a:t>  return</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resp</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901700"/>
            <a:r>
              <a:rPr lang="x-none" sz="2400" b="1" dirty="0">
                <a:solidFill>
                  <a:srgbClr val="000080"/>
                </a:solidFill>
                <a:latin typeface="Consolas" panose="020B0609020204030204" pitchFamily="49" charset="0"/>
              </a:rPr>
              <a:t>}</a:t>
            </a:r>
            <a:endParaRPr sz="2000" dirty="0">
              <a:latin typeface="Consolas" panose="020B0609020204030204" pitchFamily="49" charset="0"/>
            </a:endParaRPr>
          </a:p>
        </p:txBody>
      </p:sp>
      <p:sp>
        <p:nvSpPr>
          <p:cNvPr id="2" name="Título 1">
            <a:extLst>
              <a:ext uri="{FF2B5EF4-FFF2-40B4-BE49-F238E27FC236}">
                <a16:creationId xmlns:a16="http://schemas.microsoft.com/office/drawing/2014/main" id="{18A1DF9F-BB41-4BBB-BC7E-459F4DE2D021}"/>
              </a:ext>
            </a:extLst>
          </p:cNvPr>
          <p:cNvSpPr>
            <a:spLocks noGrp="1"/>
          </p:cNvSpPr>
          <p:nvPr>
            <p:ph type="title"/>
          </p:nvPr>
        </p:nvSpPr>
        <p:spPr/>
        <p:txBody>
          <a:bodyPr/>
          <a:lstStyle/>
          <a:p>
            <a:r>
              <a:rPr lang="pt-BR" dirty="0"/>
              <a:t>Device Driver </a:t>
            </a:r>
            <a:r>
              <a:rPr lang="pt-BR" dirty="0" err="1"/>
              <a:t>Controller</a:t>
            </a:r>
            <a:endParaRPr lang="pt-BR" dirty="0"/>
          </a:p>
        </p:txBody>
      </p:sp>
    </p:spTree>
    <p:extLst>
      <p:ext uri="{BB962C8B-B14F-4D97-AF65-F5344CB8AC3E}">
        <p14:creationId xmlns:p14="http://schemas.microsoft.com/office/powerpoint/2010/main" val="355499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FFC7F3-53A8-4A50-82E1-562159D2CBBB}"/>
              </a:ext>
            </a:extLst>
          </p:cNvPr>
          <p:cNvSpPr>
            <a:spLocks noGrp="1"/>
          </p:cNvSpPr>
          <p:nvPr>
            <p:ph type="title"/>
          </p:nvPr>
        </p:nvSpPr>
        <p:spPr/>
        <p:txBody>
          <a:bodyPr/>
          <a:lstStyle/>
          <a:p>
            <a:r>
              <a:rPr lang="pt-BR" dirty="0"/>
              <a:t>Kernel</a:t>
            </a:r>
          </a:p>
        </p:txBody>
      </p:sp>
      <p:sp>
        <p:nvSpPr>
          <p:cNvPr id="4" name="Espaço Reservado para Texto 3">
            <a:extLst>
              <a:ext uri="{FF2B5EF4-FFF2-40B4-BE49-F238E27FC236}">
                <a16:creationId xmlns:a16="http://schemas.microsoft.com/office/drawing/2014/main" id="{00B7F2CF-3418-4BF5-B473-75CFB123CDE9}"/>
              </a:ext>
            </a:extLst>
          </p:cNvPr>
          <p:cNvSpPr>
            <a:spLocks noGrp="1"/>
          </p:cNvSpPr>
          <p:nvPr>
            <p:ph type="body" idx="1"/>
          </p:nvPr>
        </p:nvSpPr>
        <p:spPr/>
        <p:txBody>
          <a:bodyPr/>
          <a:lstStyle/>
          <a:p>
            <a:r>
              <a:rPr lang="pt-BR" dirty="0"/>
              <a:t>Its </a:t>
            </a:r>
            <a:r>
              <a:rPr lang="pt-BR" dirty="0" err="1"/>
              <a:t>organization</a:t>
            </a:r>
            <a:r>
              <a:rPr lang="pt-BR" dirty="0"/>
              <a:t>, </a:t>
            </a:r>
            <a:r>
              <a:rPr lang="pt-BR" dirty="0" err="1"/>
              <a:t>so</a:t>
            </a:r>
            <a:r>
              <a:rPr lang="pt-BR" dirty="0"/>
              <a:t> </a:t>
            </a:r>
            <a:r>
              <a:rPr lang="pt-BR" dirty="0" err="1"/>
              <a:t>far</a:t>
            </a:r>
            <a:r>
              <a:rPr lang="pt-BR" dirty="0"/>
              <a:t>.</a:t>
            </a:r>
          </a:p>
        </p:txBody>
      </p:sp>
    </p:spTree>
    <p:extLst>
      <p:ext uri="{BB962C8B-B14F-4D97-AF65-F5344CB8AC3E}">
        <p14:creationId xmlns:p14="http://schemas.microsoft.com/office/powerpoint/2010/main" val="31452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A2535A6-8703-4B52-8D11-82844B51E686}"/>
              </a:ext>
            </a:extLst>
          </p:cNvPr>
          <p:cNvSpPr>
            <a:spLocks noGrp="1" noChangeArrowheads="1"/>
          </p:cNvSpPr>
          <p:nvPr>
            <p:ph type="title"/>
          </p:nvPr>
        </p:nvSpPr>
        <p:spPr>
          <a:xfrm>
            <a:off x="695400" y="221109"/>
            <a:ext cx="10801200" cy="1191667"/>
          </a:xfrm>
        </p:spPr>
        <p:txBody>
          <a:bodyPr/>
          <a:lstStyle/>
          <a:p>
            <a:r>
              <a:rPr lang="en-US" dirty="0"/>
              <a:t>Device Driver Controller</a:t>
            </a:r>
            <a:endParaRPr lang="pt-BR" altLang="pt-BR" dirty="0"/>
          </a:p>
        </p:txBody>
      </p:sp>
      <p:sp>
        <p:nvSpPr>
          <p:cNvPr id="12289" name="Rectangle 1">
            <a:extLst>
              <a:ext uri="{FF2B5EF4-FFF2-40B4-BE49-F238E27FC236}">
                <a16:creationId xmlns:a16="http://schemas.microsoft.com/office/drawing/2014/main" id="{24338D09-C5E5-4886-A8A8-B86D9002B17F}"/>
              </a:ext>
            </a:extLst>
          </p:cNvPr>
          <p:cNvSpPr>
            <a:spLocks noGrp="1" noChangeArrowheads="1"/>
          </p:cNvSpPr>
          <p:nvPr>
            <p:ph idx="1"/>
          </p:nvPr>
        </p:nvSpPr>
        <p:spPr>
          <a:xfrm>
            <a:off x="695400" y="1556792"/>
            <a:ext cx="8784976" cy="4824536"/>
          </a:xfrm>
        </p:spPr>
        <p:txBody>
          <a:bodyPr>
            <a:normAutofit fontScale="92500" lnSpcReduction="10000"/>
          </a:bodyPr>
          <a:lstStyle/>
          <a:p>
            <a:r>
              <a:rPr lang="en-US" altLang="pt-BR" dirty="0"/>
              <a:t>To gain access to all drivers, it is necessary for the controller to obtain the address of a driver type structure.</a:t>
            </a:r>
          </a:p>
          <a:p>
            <a:r>
              <a:rPr lang="en-US" altLang="pt-BR" dirty="0"/>
              <a:t>Statically:</a:t>
            </a:r>
          </a:p>
          <a:p>
            <a:pPr lvl="1"/>
            <a:r>
              <a:rPr lang="en-US" altLang="pt-BR" dirty="0"/>
              <a:t>a list is built with functions that return this structure.</a:t>
            </a:r>
          </a:p>
          <a:p>
            <a:r>
              <a:rPr lang="en-US" altLang="pt-BR" dirty="0"/>
              <a:t>Dynamically:</a:t>
            </a:r>
          </a:p>
          <a:p>
            <a:pPr lvl="1"/>
            <a:r>
              <a:rPr lang="en-US" altLang="pt-BR" dirty="0"/>
              <a:t>this structure is received via serial communication and the address where the data was saved is returned.</a:t>
            </a:r>
            <a:endParaRPr lang="pt-BR" altLang="pt-BR" dirty="0"/>
          </a:p>
        </p:txBody>
      </p:sp>
    </p:spTree>
    <p:extLst>
      <p:ext uri="{BB962C8B-B14F-4D97-AF65-F5344CB8AC3E}">
        <p14:creationId xmlns:p14="http://schemas.microsoft.com/office/powerpoint/2010/main" val="1330662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0B3BCDB-B77F-4217-AFD4-CEB1CE959E5E}"/>
              </a:ext>
            </a:extLst>
          </p:cNvPr>
          <p:cNvSpPr>
            <a:spLocks noGrp="1" noChangeArrowheads="1"/>
          </p:cNvSpPr>
          <p:nvPr>
            <p:ph type="title"/>
          </p:nvPr>
        </p:nvSpPr>
        <p:spPr>
          <a:xfrm>
            <a:off x="695400" y="221109"/>
            <a:ext cx="10801200" cy="1191667"/>
          </a:xfrm>
        </p:spPr>
        <p:txBody>
          <a:bodyPr/>
          <a:lstStyle/>
          <a:p>
            <a:r>
              <a:rPr lang="en-US" dirty="0"/>
              <a:t>Device Driver Controller</a:t>
            </a:r>
            <a:endParaRPr lang="pt-BR" altLang="pt-BR" dirty="0"/>
          </a:p>
        </p:txBody>
      </p:sp>
      <p:sp>
        <p:nvSpPr>
          <p:cNvPr id="14337" name="Rectangle 1">
            <a:extLst>
              <a:ext uri="{FF2B5EF4-FFF2-40B4-BE49-F238E27FC236}">
                <a16:creationId xmlns:a16="http://schemas.microsoft.com/office/drawing/2014/main" id="{A39C547E-2B17-47DA-99D3-7652B5D91F99}"/>
              </a:ext>
            </a:extLst>
          </p:cNvPr>
          <p:cNvSpPr>
            <a:spLocks noGrp="1" noChangeArrowheads="1"/>
          </p:cNvSpPr>
          <p:nvPr>
            <p:ph idx="1"/>
          </p:nvPr>
        </p:nvSpPr>
        <p:spPr>
          <a:xfrm>
            <a:off x="695400" y="1556792"/>
            <a:ext cx="8784976" cy="4824536"/>
          </a:xfrm>
        </p:spPr>
        <p:txBody>
          <a:bodyPr>
            <a:normAutofit lnSpcReduction="10000"/>
          </a:bodyPr>
          <a:lstStyle/>
          <a:p>
            <a:r>
              <a:rPr lang="en-US" altLang="pt-BR" dirty="0"/>
              <a:t>The drivers functions which return the driver’s structure, are presented to the controller in the header file.</a:t>
            </a:r>
          </a:p>
          <a:p>
            <a:pPr lvl="1"/>
            <a:r>
              <a:rPr lang="en-US" altLang="pt-BR" dirty="0"/>
              <a:t>The controller header includes each header from the drivers it knowns at run time.</a:t>
            </a:r>
          </a:p>
          <a:p>
            <a:pPr lvl="1"/>
            <a:r>
              <a:rPr lang="en-US" altLang="pt-BR" dirty="0"/>
              <a:t>A list of the functions is assembled together with a descriptive enumeration of the same list.</a:t>
            </a:r>
            <a:endParaRPr lang="pt-BR" altLang="pt-BR" dirty="0"/>
          </a:p>
        </p:txBody>
      </p:sp>
    </p:spTree>
    <p:extLst>
      <p:ext uri="{BB962C8B-B14F-4D97-AF65-F5344CB8AC3E}">
        <p14:creationId xmlns:p14="http://schemas.microsoft.com/office/powerpoint/2010/main" val="24218424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525128C4-DD89-471F-9CE3-A7EFC27D1E62}"/>
              </a:ext>
            </a:extLst>
          </p:cNvPr>
          <p:cNvSpPr txBox="1">
            <a:spLocks noGrp="1" noChangeArrowheads="1"/>
          </p:cNvSpPr>
          <p:nvPr>
            <p:ph type="body" sz="quarter" idx="13"/>
          </p:nvPr>
        </p:nvSpPr>
        <p:spPr bwMode="auto">
          <a:xfrm>
            <a:off x="983432" y="260645"/>
            <a:ext cx="11208568" cy="64608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000" tIns="61632" rIns="90000" bIns="45000" rtlCol="0" anchor="ctr" anchorCtr="0">
            <a:no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9pPr>
          </a:lstStyle>
          <a:p>
            <a:pPr>
              <a:lnSpc>
                <a:spcPct val="94000"/>
              </a:lnSpc>
            </a:pPr>
            <a:r>
              <a:rPr lang="pt-BR" altLang="pt-BR" sz="2400" b="1" dirty="0">
                <a:solidFill>
                  <a:srgbClr val="000080"/>
                </a:solidFill>
                <a:latin typeface="Consolas" panose="020B0609020204030204" pitchFamily="49" charset="0"/>
              </a:rPr>
              <a:t>#ifndef</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ctrdrv_h</a:t>
            </a:r>
            <a:endParaRPr lang="pt-BR" altLang="pt-BR" sz="2400" dirty="0">
              <a:latin typeface="Consolas" panose="020B0609020204030204" pitchFamily="49" charset="0"/>
            </a:endParaRPr>
          </a:p>
          <a:p>
            <a:pPr>
              <a:lnSpc>
                <a:spcPct val="94000"/>
              </a:lnSpc>
            </a:pP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#define</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ctrdrv_h</a:t>
            </a:r>
            <a:endParaRPr lang="pt-BR" altLang="pt-BR" sz="2400" dirty="0">
              <a:latin typeface="Consolas" panose="020B0609020204030204" pitchFamily="49" charset="0"/>
            </a:endParaRPr>
          </a:p>
          <a:p>
            <a:pPr>
              <a:lnSpc>
                <a:spcPct val="94000"/>
              </a:lnSpc>
            </a:pPr>
            <a:r>
              <a:rPr lang="pt-BR" altLang="pt-BR" sz="2400" i="1" dirty="0">
                <a:solidFill>
                  <a:srgbClr val="008000"/>
                </a:solidFill>
                <a:latin typeface="Consolas" panose="020B0609020204030204" pitchFamily="49" charset="0"/>
              </a:rPr>
              <a:t>    </a:t>
            </a:r>
            <a:r>
              <a:rPr lang="pt-BR" altLang="pt-BR" sz="2400" b="1" dirty="0">
                <a:solidFill>
                  <a:srgbClr val="000080"/>
                </a:solidFill>
                <a:latin typeface="Consolas" panose="020B0609020204030204" pitchFamily="49" charset="0"/>
              </a:rPr>
              <a:t>#define</a:t>
            </a:r>
            <a:r>
              <a:rPr lang="pt-BR" altLang="pt-BR" sz="2400" dirty="0">
                <a:solidFill>
                  <a:srgbClr val="000080"/>
                </a:solidFill>
                <a:latin typeface="Consolas" panose="020B0609020204030204" pitchFamily="49" charset="0"/>
              </a:rPr>
              <a:t> </a:t>
            </a:r>
            <a:r>
              <a:rPr lang="pt-BR" altLang="pt-BR" sz="2400" dirty="0">
                <a:latin typeface="Consolas" panose="020B0609020204030204" pitchFamily="49" charset="0"/>
              </a:rPr>
              <a:t>QNTD_DRV</a:t>
            </a:r>
            <a:r>
              <a:rPr lang="pt-BR" altLang="pt-BR" sz="2400" dirty="0">
                <a:solidFill>
                  <a:srgbClr val="000080"/>
                </a:solidFill>
                <a:latin typeface="Consolas" panose="020B0609020204030204" pitchFamily="49" charset="0"/>
              </a:rPr>
              <a:t> </a:t>
            </a:r>
            <a:r>
              <a:rPr lang="pt-BR" altLang="pt-BR" sz="2400" dirty="0">
                <a:solidFill>
                  <a:srgbClr val="FF0000"/>
                </a:solidFill>
                <a:latin typeface="Consolas" panose="020B0609020204030204" pitchFamily="49" charset="0"/>
              </a:rPr>
              <a:t>20</a:t>
            </a:r>
          </a:p>
          <a:p>
            <a:pPr>
              <a:lnSpc>
                <a:spcPct val="94000"/>
              </a:lnSpc>
            </a:pP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char</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initCtrDrv</a:t>
            </a:r>
            <a:r>
              <a:rPr lang="pt-BR" altLang="pt-BR" sz="2400" b="1" dirty="0">
                <a:solidFill>
                  <a:srgbClr val="000080"/>
                </a:solidFill>
                <a:latin typeface="Consolas" panose="020B0609020204030204" pitchFamily="49" charset="0"/>
              </a:rPr>
              <a:t>(</a:t>
            </a:r>
            <a:r>
              <a:rPr lang="pt-BR" altLang="pt-BR" sz="2400" b="1" dirty="0" err="1">
                <a:solidFill>
                  <a:srgbClr val="000080"/>
                </a:solidFill>
                <a:latin typeface="Consolas" panose="020B0609020204030204" pitchFamily="49" charset="0"/>
              </a:rPr>
              <a:t>void</a:t>
            </a:r>
            <a:r>
              <a:rPr lang="pt-BR" altLang="pt-BR" sz="2400" b="1" dirty="0">
                <a:solidFill>
                  <a:srgbClr val="000080"/>
                </a:solidFill>
                <a:latin typeface="Consolas" panose="020B0609020204030204" pitchFamily="49" charset="0"/>
              </a:rPr>
              <a:t>);</a:t>
            </a:r>
          </a:p>
          <a:p>
            <a:pPr>
              <a:lnSpc>
                <a:spcPct val="94000"/>
              </a:lnSpc>
            </a:pP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char</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callDriver</a:t>
            </a:r>
            <a:r>
              <a:rPr lang="pt-BR" altLang="pt-BR" sz="2400" b="1" dirty="0">
                <a:solidFill>
                  <a:srgbClr val="000080"/>
                </a:solidFill>
                <a:latin typeface="Consolas" panose="020B0609020204030204" pitchFamily="49" charset="0"/>
              </a:rPr>
              <a:t>(char</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drv_id</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char</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func_id</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b="1" dirty="0" err="1">
                <a:solidFill>
                  <a:srgbClr val="000080"/>
                </a:solidFill>
                <a:latin typeface="Consolas" panose="020B0609020204030204" pitchFamily="49" charset="0"/>
              </a:rPr>
              <a:t>void</a:t>
            </a: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a:t>
            </a:r>
            <a:r>
              <a:rPr lang="pt-BR" altLang="pt-BR" sz="2400" dirty="0" err="1">
                <a:latin typeface="Consolas" panose="020B0609020204030204" pitchFamily="49" charset="0"/>
              </a:rPr>
              <a:t>parameters</a:t>
            </a:r>
            <a:r>
              <a:rPr lang="pt-BR" altLang="pt-BR" sz="2400" b="1" dirty="0">
                <a:solidFill>
                  <a:srgbClr val="000080"/>
                </a:solidFill>
                <a:latin typeface="Consolas" panose="020B0609020204030204" pitchFamily="49" charset="0"/>
              </a:rPr>
              <a:t>);</a:t>
            </a:r>
          </a:p>
          <a:p>
            <a:pPr>
              <a:lnSpc>
                <a:spcPct val="94000"/>
              </a:lnSpc>
            </a:pP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char</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initDriver</a:t>
            </a:r>
            <a:r>
              <a:rPr lang="pt-BR" altLang="pt-BR" sz="2400" b="1" dirty="0">
                <a:solidFill>
                  <a:srgbClr val="000080"/>
                </a:solidFill>
                <a:latin typeface="Consolas" panose="020B0609020204030204" pitchFamily="49" charset="0"/>
              </a:rPr>
              <a:t>(char</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newDriver</a:t>
            </a:r>
            <a:r>
              <a:rPr lang="pt-BR" altLang="pt-BR" sz="2400" b="1" dirty="0">
                <a:solidFill>
                  <a:srgbClr val="000080"/>
                </a:solidFill>
                <a:latin typeface="Consolas" panose="020B0609020204030204" pitchFamily="49" charset="0"/>
              </a:rPr>
              <a:t>);</a:t>
            </a:r>
          </a:p>
          <a:p>
            <a:pPr>
              <a:lnSpc>
                <a:spcPct val="94000"/>
              </a:lnSpc>
            </a:pPr>
            <a:endParaRPr lang="pt-BR" altLang="pt-BR" sz="2400" dirty="0">
              <a:latin typeface="Consolas" panose="020B0609020204030204" pitchFamily="49" charset="0"/>
            </a:endParaRPr>
          </a:p>
          <a:p>
            <a:pPr>
              <a:lnSpc>
                <a:spcPct val="94000"/>
              </a:lnSpc>
            </a:pPr>
            <a:r>
              <a:rPr lang="pt-BR" altLang="pt-BR" sz="2400" i="1" dirty="0">
                <a:solidFill>
                  <a:srgbClr val="008000"/>
                </a:solidFill>
                <a:latin typeface="Consolas" panose="020B0609020204030204" pitchFamily="49" charset="0"/>
              </a:rPr>
              <a:t>// Drivers conhecidos </a:t>
            </a:r>
            <a:r>
              <a:rPr lang="pt-BR" altLang="pt-BR" sz="2400" i="1" dirty="0" err="1">
                <a:solidFill>
                  <a:srgbClr val="008000"/>
                </a:solidFill>
                <a:latin typeface="Consolas" panose="020B0609020204030204" pitchFamily="49" charset="0"/>
              </a:rPr>
              <a:t>estáticamente</a:t>
            </a:r>
            <a:endParaRPr lang="pt-BR" altLang="pt-BR" sz="2400" i="1" dirty="0">
              <a:solidFill>
                <a:srgbClr val="008000"/>
              </a:solidFill>
              <a:latin typeface="Consolas" panose="020B0609020204030204" pitchFamily="49" charset="0"/>
            </a:endParaRPr>
          </a:p>
          <a:p>
            <a:pPr>
              <a:lnSpc>
                <a:spcPct val="94000"/>
              </a:lnSpc>
            </a:pPr>
            <a:r>
              <a:rPr lang="pt-BR" altLang="pt-BR" sz="2400" b="1" dirty="0" err="1">
                <a:solidFill>
                  <a:srgbClr val="000080"/>
                </a:solidFill>
                <a:latin typeface="Consolas" panose="020B0609020204030204" pitchFamily="49" charset="0"/>
              </a:rPr>
              <a:t>enum</a:t>
            </a: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a:t>
            </a:r>
          </a:p>
          <a:p>
            <a:pPr>
              <a:lnSpc>
                <a:spcPct val="94000"/>
              </a:lnSpc>
            </a:pPr>
            <a:r>
              <a:rPr lang="pt-BR" altLang="pt-BR" sz="2400" dirty="0">
                <a:latin typeface="Consolas" panose="020B0609020204030204" pitchFamily="49" charset="0"/>
              </a:rPr>
              <a:t>   DRV_END</a:t>
            </a:r>
            <a:r>
              <a:rPr lang="pt-BR" altLang="pt-BR" sz="2400" dirty="0">
                <a:solidFill>
                  <a:srgbClr val="000080"/>
                </a:solidFill>
                <a:latin typeface="Consolas" panose="020B0609020204030204" pitchFamily="49" charset="0"/>
              </a:rPr>
              <a:t> </a:t>
            </a:r>
            <a:r>
              <a:rPr lang="pt-BR" altLang="pt-BR" sz="2400" i="1" dirty="0">
                <a:solidFill>
                  <a:srgbClr val="008000"/>
                </a:solidFill>
                <a:latin typeface="Consolas" panose="020B0609020204030204" pitchFamily="49" charset="0"/>
              </a:rPr>
              <a:t>/*DRV_END must </a:t>
            </a:r>
            <a:r>
              <a:rPr lang="pt-BR" altLang="pt-BR" sz="2400" i="1" dirty="0" err="1">
                <a:solidFill>
                  <a:srgbClr val="008000"/>
                </a:solidFill>
                <a:latin typeface="Consolas" panose="020B0609020204030204" pitchFamily="49" charset="0"/>
              </a:rPr>
              <a:t>always</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be</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the</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last</a:t>
            </a:r>
            <a:r>
              <a:rPr lang="pt-BR" altLang="pt-BR" sz="2400" i="1" dirty="0">
                <a:solidFill>
                  <a:srgbClr val="008000"/>
                </a:solidFill>
                <a:latin typeface="Consolas" panose="020B0609020204030204" pitchFamily="49" charset="0"/>
              </a:rPr>
              <a:t>*/</a:t>
            </a:r>
          </a:p>
          <a:p>
            <a:pPr>
              <a:lnSpc>
                <a:spcPct val="94000"/>
              </a:lnSpc>
            </a:pPr>
            <a:r>
              <a:rPr lang="pt-BR" altLang="pt-BR" sz="2400" dirty="0">
                <a:latin typeface="Consolas" panose="020B0609020204030204" pitchFamily="49" charset="0"/>
              </a:rPr>
              <a:t>};</a:t>
            </a:r>
          </a:p>
          <a:p>
            <a:pPr>
              <a:lnSpc>
                <a:spcPct val="94000"/>
              </a:lnSpc>
            </a:pPr>
            <a:r>
              <a:rPr lang="pt-BR" altLang="pt-BR" sz="2400" b="1" dirty="0" err="1">
                <a:solidFill>
                  <a:srgbClr val="000080"/>
                </a:solidFill>
                <a:latin typeface="Consolas" panose="020B0609020204030204" pitchFamily="49" charset="0"/>
              </a:rPr>
              <a:t>static</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ptrGetDrv</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drvGetFunc</a:t>
            </a:r>
            <a:r>
              <a:rPr lang="pt-BR" altLang="pt-BR" sz="2400" b="1" dirty="0">
                <a:solidFill>
                  <a:srgbClr val="000080"/>
                </a:solidFill>
                <a:latin typeface="Consolas" panose="020B0609020204030204" pitchFamily="49" charset="0"/>
              </a:rPr>
              <a:t>[</a:t>
            </a:r>
            <a:r>
              <a:rPr lang="pt-BR" altLang="pt-BR" sz="2400" dirty="0">
                <a:latin typeface="Consolas" panose="020B0609020204030204" pitchFamily="49" charset="0"/>
              </a:rPr>
              <a:t>DRV_END</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a:t>
            </a:r>
          </a:p>
          <a:p>
            <a:pPr>
              <a:lnSpc>
                <a:spcPct val="94000"/>
              </a:lnSpc>
            </a:pPr>
            <a:r>
              <a:rPr lang="pt-BR" altLang="pt-BR" sz="2400" dirty="0">
                <a:latin typeface="Consolas" panose="020B0609020204030204" pitchFamily="49" charset="0"/>
              </a:rPr>
              <a:t>};</a:t>
            </a:r>
          </a:p>
          <a:p>
            <a:pPr>
              <a:lnSpc>
                <a:spcPct val="94000"/>
              </a:lnSpc>
            </a:pPr>
            <a:endParaRPr lang="pt-BR" altLang="pt-BR" sz="2400" dirty="0">
              <a:latin typeface="Consolas" panose="020B0609020204030204" pitchFamily="49" charset="0"/>
            </a:endParaRPr>
          </a:p>
          <a:p>
            <a:pPr>
              <a:lnSpc>
                <a:spcPct val="94000"/>
              </a:lnSpc>
            </a:pPr>
            <a:r>
              <a:rPr lang="pt-BR" altLang="pt-BR" sz="2400" b="1" dirty="0">
                <a:solidFill>
                  <a:srgbClr val="000080"/>
                </a:solidFill>
                <a:latin typeface="Consolas" panose="020B0609020204030204" pitchFamily="49" charset="0"/>
              </a:rPr>
              <a:t>#endif</a:t>
            </a:r>
            <a:r>
              <a:rPr lang="pt-BR" altLang="pt-BR" sz="2400" dirty="0">
                <a:solidFill>
                  <a:srgbClr val="000080"/>
                </a:solidFill>
                <a:latin typeface="Consolas" panose="020B0609020204030204" pitchFamily="49" charset="0"/>
              </a:rPr>
              <a:t> </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ctrdrv_h</a:t>
            </a:r>
            <a:endParaRPr lang="pt-BR" altLang="pt-BR" sz="2400" i="1" dirty="0">
              <a:solidFill>
                <a:srgbClr val="008000"/>
              </a:solidFill>
              <a:latin typeface="Consolas" panose="020B0609020204030204" pitchFamily="49" charset="0"/>
            </a:endParaRPr>
          </a:p>
        </p:txBody>
      </p:sp>
      <p:sp>
        <p:nvSpPr>
          <p:cNvPr id="2" name="Título 1">
            <a:extLst>
              <a:ext uri="{FF2B5EF4-FFF2-40B4-BE49-F238E27FC236}">
                <a16:creationId xmlns:a16="http://schemas.microsoft.com/office/drawing/2014/main" id="{53526E86-0FA9-4C42-96AC-E402CB0341C2}"/>
              </a:ext>
            </a:extLst>
          </p:cNvPr>
          <p:cNvSpPr>
            <a:spLocks noGrp="1"/>
          </p:cNvSpPr>
          <p:nvPr>
            <p:ph type="title"/>
          </p:nvPr>
        </p:nvSpPr>
        <p:spPr/>
        <p:txBody>
          <a:bodyPr/>
          <a:lstStyle/>
          <a:p>
            <a:r>
              <a:rPr lang="pt-BR"/>
              <a:t>Device Driver Controller</a:t>
            </a:r>
            <a:endParaRPr lang="pt-BR" dirty="0"/>
          </a:p>
        </p:txBody>
      </p:sp>
    </p:spTree>
    <p:extLst>
      <p:ext uri="{BB962C8B-B14F-4D97-AF65-F5344CB8AC3E}">
        <p14:creationId xmlns:p14="http://schemas.microsoft.com/office/powerpoint/2010/main" val="34592962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3CCE02B9-6AB8-4EBE-B589-BD4BEDF143AA}"/>
              </a:ext>
            </a:extLst>
          </p:cNvPr>
          <p:cNvSpPr txBox="1">
            <a:spLocks noGrp="1" noChangeArrowheads="1"/>
          </p:cNvSpPr>
          <p:nvPr>
            <p:ph type="body" sz="quarter" idx="13"/>
          </p:nvPr>
        </p:nvSpPr>
        <p:spPr bwMode="auto">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000" tIns="61632" rIns="90000" bIns="45000" rtlCol="0" anchor="ctr" anchorCtr="0">
            <a:no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Lst>
              <a:defRPr>
                <a:solidFill>
                  <a:srgbClr val="000000"/>
                </a:solidFill>
                <a:latin typeface="Arial" panose="020B0604020202020204" pitchFamily="34" charset="0"/>
                <a:cs typeface="DejaVu Sans" panose="020B0603030804020204" pitchFamily="34" charset="0"/>
              </a:defRPr>
            </a:lvl9pPr>
          </a:lstStyle>
          <a:p>
            <a:pPr>
              <a:lnSpc>
                <a:spcPct val="94000"/>
              </a:lnSpc>
            </a:pPr>
            <a:r>
              <a:rPr lang="pt-BR" altLang="pt-BR" sz="2400" i="1" dirty="0">
                <a:solidFill>
                  <a:srgbClr val="008000"/>
                </a:solidFill>
                <a:latin typeface="Consolas" panose="020B0609020204030204" pitchFamily="49" charset="0"/>
              </a:rPr>
              <a:t>//</a:t>
            </a:r>
            <a:r>
              <a:rPr lang="pt-BR" altLang="pt-BR" sz="2400" i="1" dirty="0" err="1">
                <a:solidFill>
                  <a:srgbClr val="008000"/>
                </a:solidFill>
                <a:latin typeface="Consolas" panose="020B0609020204030204" pitchFamily="49" charset="0"/>
              </a:rPr>
              <a:t>ddCtr.h</a:t>
            </a:r>
            <a:endParaRPr lang="pt-BR" altLang="pt-BR" sz="2400" i="1" dirty="0">
              <a:solidFill>
                <a:srgbClr val="008000"/>
              </a:solidFill>
              <a:latin typeface="Consolas" panose="020B0609020204030204" pitchFamily="49" charset="0"/>
            </a:endParaRPr>
          </a:p>
          <a:p>
            <a:pPr>
              <a:lnSpc>
                <a:spcPct val="94000"/>
              </a:lnSpc>
            </a:pPr>
            <a:r>
              <a:rPr lang="pt-BR" altLang="pt-BR" sz="2400" b="1" dirty="0">
                <a:solidFill>
                  <a:srgbClr val="000080"/>
                </a:solidFill>
                <a:latin typeface="Consolas" panose="020B0609020204030204" pitchFamily="49" charset="0"/>
              </a:rPr>
              <a:t>#include</a:t>
            </a:r>
            <a:r>
              <a:rPr lang="pt-BR" altLang="pt-BR" sz="2400" dirty="0">
                <a:solidFill>
                  <a:srgbClr val="000080"/>
                </a:solidFill>
                <a:latin typeface="Consolas" panose="020B0609020204030204" pitchFamily="49" charset="0"/>
              </a:rPr>
              <a:t> </a:t>
            </a:r>
            <a:r>
              <a:rPr lang="pt-BR" altLang="pt-BR" sz="2400" dirty="0">
                <a:solidFill>
                  <a:srgbClr val="FF0000"/>
                </a:solidFill>
                <a:latin typeface="Consolas" panose="020B0609020204030204" pitchFamily="49" charset="0"/>
              </a:rPr>
              <a:t>"</a:t>
            </a:r>
            <a:r>
              <a:rPr lang="pt-BR" altLang="pt-BR" sz="2400" dirty="0" err="1">
                <a:solidFill>
                  <a:srgbClr val="FF0000"/>
                </a:solidFill>
                <a:latin typeface="Consolas" panose="020B0609020204030204" pitchFamily="49" charset="0"/>
              </a:rPr>
              <a:t>drvGenerico.h</a:t>
            </a:r>
            <a:r>
              <a:rPr lang="pt-BR" altLang="pt-BR" sz="2400" dirty="0">
                <a:solidFill>
                  <a:srgbClr val="FF0000"/>
                </a:solidFill>
                <a:latin typeface="Consolas" panose="020B0609020204030204" pitchFamily="49" charset="0"/>
              </a:rPr>
              <a:t>"</a:t>
            </a:r>
          </a:p>
          <a:p>
            <a:pPr>
              <a:lnSpc>
                <a:spcPct val="94000"/>
              </a:lnSpc>
            </a:pPr>
            <a:r>
              <a:rPr lang="pt-BR" altLang="pt-BR" sz="2400" b="1" dirty="0">
                <a:solidFill>
                  <a:srgbClr val="000080"/>
                </a:solidFill>
                <a:latin typeface="Consolas" panose="020B0609020204030204" pitchFamily="49" charset="0"/>
              </a:rPr>
              <a:t>#include</a:t>
            </a:r>
            <a:r>
              <a:rPr lang="pt-BR" altLang="pt-BR" sz="2400" dirty="0">
                <a:solidFill>
                  <a:srgbClr val="000080"/>
                </a:solidFill>
                <a:latin typeface="Consolas" panose="020B0609020204030204" pitchFamily="49" charset="0"/>
              </a:rPr>
              <a:t> </a:t>
            </a:r>
            <a:r>
              <a:rPr lang="pt-BR" altLang="pt-BR" sz="2400" dirty="0">
                <a:solidFill>
                  <a:srgbClr val="FF0000"/>
                </a:solidFill>
                <a:latin typeface="Consolas" panose="020B0609020204030204" pitchFamily="49" charset="0"/>
              </a:rPr>
              <a:t>"</a:t>
            </a:r>
            <a:r>
              <a:rPr lang="pt-BR" altLang="pt-BR" sz="2400" dirty="0" err="1">
                <a:solidFill>
                  <a:srgbClr val="FF0000"/>
                </a:solidFill>
                <a:latin typeface="Consolas" panose="020B0609020204030204" pitchFamily="49" charset="0"/>
              </a:rPr>
              <a:t>drvInterrupt.h</a:t>
            </a:r>
            <a:r>
              <a:rPr lang="pt-BR" altLang="pt-BR" sz="2400" dirty="0">
                <a:solidFill>
                  <a:srgbClr val="FF0000"/>
                </a:solidFill>
                <a:latin typeface="Consolas" panose="020B0609020204030204" pitchFamily="49" charset="0"/>
              </a:rPr>
              <a:t>"</a:t>
            </a:r>
          </a:p>
          <a:p>
            <a:pPr>
              <a:lnSpc>
                <a:spcPct val="94000"/>
              </a:lnSpc>
            </a:pPr>
            <a:r>
              <a:rPr lang="pt-BR" altLang="pt-BR" sz="2400" b="1" dirty="0">
                <a:solidFill>
                  <a:srgbClr val="000080"/>
                </a:solidFill>
                <a:latin typeface="Consolas" panose="020B0609020204030204" pitchFamily="49" charset="0"/>
              </a:rPr>
              <a:t>#include</a:t>
            </a:r>
            <a:r>
              <a:rPr lang="pt-BR" altLang="pt-BR" sz="2400" dirty="0">
                <a:solidFill>
                  <a:srgbClr val="000080"/>
                </a:solidFill>
                <a:latin typeface="Consolas" panose="020B0609020204030204" pitchFamily="49" charset="0"/>
              </a:rPr>
              <a:t> </a:t>
            </a:r>
            <a:r>
              <a:rPr lang="pt-BR" altLang="pt-BR" sz="2400" dirty="0">
                <a:solidFill>
                  <a:srgbClr val="FF0000"/>
                </a:solidFill>
                <a:latin typeface="Consolas" panose="020B0609020204030204" pitchFamily="49" charset="0"/>
              </a:rPr>
              <a:t>"</a:t>
            </a:r>
            <a:r>
              <a:rPr lang="pt-BR" altLang="pt-BR" sz="2400" dirty="0" err="1">
                <a:solidFill>
                  <a:srgbClr val="FF0000"/>
                </a:solidFill>
                <a:latin typeface="Consolas" panose="020B0609020204030204" pitchFamily="49" charset="0"/>
              </a:rPr>
              <a:t>drvTimer.h</a:t>
            </a:r>
            <a:r>
              <a:rPr lang="pt-BR" altLang="pt-BR" sz="2400" dirty="0">
                <a:solidFill>
                  <a:srgbClr val="FF0000"/>
                </a:solidFill>
                <a:latin typeface="Consolas" panose="020B0609020204030204" pitchFamily="49" charset="0"/>
              </a:rPr>
              <a:t>"</a:t>
            </a:r>
          </a:p>
          <a:p>
            <a:pPr>
              <a:lnSpc>
                <a:spcPct val="94000"/>
              </a:lnSpc>
            </a:pPr>
            <a:r>
              <a:rPr lang="pt-BR" altLang="pt-BR" sz="2400" b="1" dirty="0" err="1">
                <a:solidFill>
                  <a:srgbClr val="000080"/>
                </a:solidFill>
                <a:latin typeface="Consolas" panose="020B0609020204030204" pitchFamily="49" charset="0"/>
              </a:rPr>
              <a:t>enum</a:t>
            </a: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a:t>
            </a:r>
          </a:p>
          <a:p>
            <a:pPr>
              <a:lnSpc>
                <a:spcPct val="94000"/>
              </a:lnSpc>
            </a:pPr>
            <a:r>
              <a:rPr lang="pt-BR" altLang="pt-BR" sz="2400" dirty="0">
                <a:solidFill>
                  <a:srgbClr val="000080"/>
                </a:solidFill>
                <a:latin typeface="Consolas" panose="020B0609020204030204" pitchFamily="49" charset="0"/>
              </a:rPr>
              <a:t>    </a:t>
            </a:r>
            <a:r>
              <a:rPr lang="pt-BR" altLang="pt-BR" sz="2400" dirty="0">
                <a:latin typeface="Consolas" panose="020B0609020204030204" pitchFamily="49" charset="0"/>
              </a:rPr>
              <a:t>DRV_GEN</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i="1" dirty="0">
                <a:solidFill>
                  <a:srgbClr val="008000"/>
                </a:solidFill>
                <a:latin typeface="Consolas" panose="020B0609020204030204" pitchFamily="49" charset="0"/>
              </a:rPr>
              <a:t>/*1st driver*/</a:t>
            </a:r>
          </a:p>
          <a:p>
            <a:pPr>
              <a:lnSpc>
                <a:spcPct val="94000"/>
              </a:lnSpc>
            </a:pPr>
            <a:r>
              <a:rPr lang="pt-BR" altLang="pt-BR" sz="2400" dirty="0">
                <a:solidFill>
                  <a:srgbClr val="000080"/>
                </a:solidFill>
                <a:latin typeface="Consolas" panose="020B0609020204030204" pitchFamily="49" charset="0"/>
              </a:rPr>
              <a:t>    </a:t>
            </a:r>
            <a:r>
              <a:rPr lang="pt-BR" altLang="pt-BR" sz="2400" dirty="0">
                <a:latin typeface="Consolas" panose="020B0609020204030204" pitchFamily="49" charset="0"/>
              </a:rPr>
              <a:t>DRV_INTERRUPT</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i="1" dirty="0">
                <a:solidFill>
                  <a:srgbClr val="008000"/>
                </a:solidFill>
                <a:latin typeface="Consolas" panose="020B0609020204030204" pitchFamily="49" charset="0"/>
              </a:rPr>
              <a:t>/*2nd driver*/</a:t>
            </a:r>
          </a:p>
          <a:p>
            <a:pPr>
              <a:lnSpc>
                <a:spcPct val="94000"/>
              </a:lnSpc>
            </a:pPr>
            <a:r>
              <a:rPr lang="pt-BR" altLang="pt-BR" sz="2400" dirty="0">
                <a:solidFill>
                  <a:srgbClr val="000080"/>
                </a:solidFill>
                <a:latin typeface="Consolas" panose="020B0609020204030204" pitchFamily="49" charset="0"/>
              </a:rPr>
              <a:t>    </a:t>
            </a:r>
            <a:r>
              <a:rPr lang="pt-BR" altLang="pt-BR" sz="2400" dirty="0">
                <a:latin typeface="Consolas" panose="020B0609020204030204" pitchFamily="49" charset="0"/>
              </a:rPr>
              <a:t>DRV_TIMER</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i="1" dirty="0">
                <a:solidFill>
                  <a:srgbClr val="008000"/>
                </a:solidFill>
                <a:latin typeface="Consolas" panose="020B0609020204030204" pitchFamily="49" charset="0"/>
              </a:rPr>
              <a:t>/*3rd driver*/</a:t>
            </a:r>
          </a:p>
          <a:p>
            <a:pPr>
              <a:lnSpc>
                <a:spcPct val="94000"/>
              </a:lnSpc>
            </a:pPr>
            <a:r>
              <a:rPr lang="pt-BR" altLang="pt-BR" sz="2400" dirty="0">
                <a:solidFill>
                  <a:srgbClr val="000080"/>
                </a:solidFill>
                <a:latin typeface="Consolas" panose="020B0609020204030204" pitchFamily="49" charset="0"/>
              </a:rPr>
              <a:t>    </a:t>
            </a:r>
            <a:r>
              <a:rPr lang="pt-BR" altLang="pt-BR" sz="2400" dirty="0">
                <a:latin typeface="Consolas" panose="020B0609020204030204" pitchFamily="49" charset="0"/>
              </a:rPr>
              <a:t>DRV_END</a:t>
            </a:r>
            <a:r>
              <a:rPr lang="pt-BR" altLang="pt-BR" sz="2400" dirty="0">
                <a:solidFill>
                  <a:srgbClr val="000080"/>
                </a:solidFill>
                <a:latin typeface="Consolas" panose="020B0609020204030204" pitchFamily="49" charset="0"/>
              </a:rPr>
              <a:t> </a:t>
            </a:r>
            <a:r>
              <a:rPr lang="pt-BR" altLang="pt-BR" sz="2400" i="1" dirty="0">
                <a:solidFill>
                  <a:srgbClr val="008000"/>
                </a:solidFill>
                <a:latin typeface="Consolas" panose="020B0609020204030204" pitchFamily="49" charset="0"/>
              </a:rPr>
              <a:t>/*DRV_END must </a:t>
            </a:r>
            <a:r>
              <a:rPr lang="pt-BR" altLang="pt-BR" sz="2400" i="1" dirty="0" err="1">
                <a:solidFill>
                  <a:srgbClr val="008000"/>
                </a:solidFill>
                <a:latin typeface="Consolas" panose="020B0609020204030204" pitchFamily="49" charset="0"/>
              </a:rPr>
              <a:t>always</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be</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the</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last</a:t>
            </a:r>
            <a:r>
              <a:rPr lang="pt-BR" altLang="pt-BR" sz="2400" i="1" dirty="0">
                <a:solidFill>
                  <a:srgbClr val="008000"/>
                </a:solidFill>
                <a:latin typeface="Consolas" panose="020B0609020204030204" pitchFamily="49" charset="0"/>
              </a:rPr>
              <a:t>*/</a:t>
            </a:r>
          </a:p>
          <a:p>
            <a:pPr>
              <a:lnSpc>
                <a:spcPct val="94000"/>
              </a:lnSpc>
            </a:pPr>
            <a:r>
              <a:rPr lang="pt-BR" altLang="pt-BR" sz="2400" dirty="0">
                <a:solidFill>
                  <a:srgbClr val="000080"/>
                </a:solidFill>
                <a:latin typeface="Consolas" panose="020B0609020204030204" pitchFamily="49" charset="0"/>
              </a:rPr>
              <a:t>};</a:t>
            </a:r>
          </a:p>
          <a:p>
            <a:pPr>
              <a:lnSpc>
                <a:spcPct val="94000"/>
              </a:lnSpc>
            </a:pPr>
            <a:r>
              <a:rPr lang="pt-BR" altLang="pt-BR" sz="2400" i="1" dirty="0">
                <a:solidFill>
                  <a:srgbClr val="008000"/>
                </a:solidFill>
                <a:latin typeface="Consolas" panose="020B0609020204030204" pitchFamily="49" charset="0"/>
              </a:rPr>
              <a:t>//</a:t>
            </a:r>
            <a:r>
              <a:rPr lang="pt-BR" altLang="pt-BR" sz="2400" i="1" dirty="0" err="1">
                <a:solidFill>
                  <a:srgbClr val="008000"/>
                </a:solidFill>
                <a:latin typeface="Consolas" panose="020B0609020204030204" pitchFamily="49" charset="0"/>
              </a:rPr>
              <a:t>the</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functions</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to</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get</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the</a:t>
            </a:r>
            <a:r>
              <a:rPr lang="pt-BR" altLang="pt-BR" sz="2400" i="1" dirty="0">
                <a:solidFill>
                  <a:srgbClr val="008000"/>
                </a:solidFill>
                <a:latin typeface="Consolas" panose="020B0609020204030204" pitchFamily="49" charset="0"/>
              </a:rPr>
              <a:t> drivers </a:t>
            </a:r>
            <a:r>
              <a:rPr lang="pt-BR" altLang="pt-BR" sz="2400" i="1" dirty="0" err="1">
                <a:solidFill>
                  <a:srgbClr val="008000"/>
                </a:solidFill>
                <a:latin typeface="Consolas" panose="020B0609020204030204" pitchFamily="49" charset="0"/>
              </a:rPr>
              <a:t>should</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be</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put</a:t>
            </a:r>
            <a:r>
              <a:rPr lang="pt-BR" altLang="pt-BR" sz="2400" i="1" dirty="0">
                <a:solidFill>
                  <a:srgbClr val="008000"/>
                </a:solidFill>
                <a:latin typeface="Consolas" panose="020B0609020204030204" pitchFamily="49" charset="0"/>
              </a:rPr>
              <a:t> in </a:t>
            </a:r>
            <a:r>
              <a:rPr lang="pt-BR" altLang="pt-BR" sz="2400" i="1" dirty="0" err="1">
                <a:solidFill>
                  <a:srgbClr val="008000"/>
                </a:solidFill>
                <a:latin typeface="Consolas" panose="020B0609020204030204" pitchFamily="49" charset="0"/>
              </a:rPr>
              <a:t>the</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same</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order</a:t>
            </a:r>
            <a:r>
              <a:rPr lang="pt-BR" altLang="pt-BR" sz="2400" i="1" dirty="0">
                <a:solidFill>
                  <a:srgbClr val="008000"/>
                </a:solidFill>
                <a:latin typeface="Consolas" panose="020B0609020204030204" pitchFamily="49" charset="0"/>
              </a:rPr>
              <a:t> as in </a:t>
            </a:r>
            <a:r>
              <a:rPr lang="pt-BR" altLang="pt-BR" sz="2400" i="1" dirty="0" err="1">
                <a:solidFill>
                  <a:srgbClr val="008000"/>
                </a:solidFill>
                <a:latin typeface="Consolas" panose="020B0609020204030204" pitchFamily="49" charset="0"/>
              </a:rPr>
              <a:t>the</a:t>
            </a:r>
            <a:r>
              <a:rPr lang="pt-BR" altLang="pt-BR" sz="2400" i="1" dirty="0">
                <a:solidFill>
                  <a:srgbClr val="008000"/>
                </a:solidFill>
                <a:latin typeface="Consolas" panose="020B0609020204030204" pitchFamily="49" charset="0"/>
              </a:rPr>
              <a:t> </a:t>
            </a:r>
            <a:r>
              <a:rPr lang="pt-BR" altLang="pt-BR" sz="2400" i="1" dirty="0" err="1">
                <a:solidFill>
                  <a:srgbClr val="008000"/>
                </a:solidFill>
                <a:latin typeface="Consolas" panose="020B0609020204030204" pitchFamily="49" charset="0"/>
              </a:rPr>
              <a:t>enum</a:t>
            </a:r>
            <a:endParaRPr lang="pt-BR" altLang="pt-BR" sz="2400" i="1" dirty="0">
              <a:solidFill>
                <a:srgbClr val="008000"/>
              </a:solidFill>
              <a:latin typeface="Consolas" panose="020B0609020204030204" pitchFamily="49" charset="0"/>
            </a:endParaRPr>
          </a:p>
          <a:p>
            <a:pPr>
              <a:lnSpc>
                <a:spcPct val="94000"/>
              </a:lnSpc>
            </a:pPr>
            <a:r>
              <a:rPr lang="pt-BR" altLang="pt-BR" sz="2400" b="1" dirty="0" err="1">
                <a:solidFill>
                  <a:srgbClr val="000080"/>
                </a:solidFill>
                <a:latin typeface="Consolas" panose="020B0609020204030204" pitchFamily="49" charset="0"/>
              </a:rPr>
              <a:t>static</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ptrGetDrv</a:t>
            </a: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drvGetFunc</a:t>
            </a:r>
            <a:r>
              <a:rPr lang="pt-BR" altLang="pt-BR" sz="2400" b="1" dirty="0">
                <a:solidFill>
                  <a:srgbClr val="000080"/>
                </a:solidFill>
                <a:latin typeface="Consolas" panose="020B0609020204030204" pitchFamily="49" charset="0"/>
              </a:rPr>
              <a:t>[</a:t>
            </a:r>
            <a:r>
              <a:rPr lang="pt-BR" altLang="pt-BR" sz="2400" dirty="0">
                <a:latin typeface="Consolas" panose="020B0609020204030204" pitchFamily="49" charset="0"/>
              </a:rPr>
              <a:t>DRV_END</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b="1" dirty="0">
                <a:solidFill>
                  <a:srgbClr val="000080"/>
                </a:solidFill>
                <a:latin typeface="Consolas" panose="020B0609020204030204" pitchFamily="49" charset="0"/>
              </a:rPr>
              <a:t>{</a:t>
            </a:r>
          </a:p>
          <a:p>
            <a:pPr>
              <a:lnSpc>
                <a:spcPct val="94000"/>
              </a:lnSpc>
            </a:pP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getGenericoDriver</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i="1" dirty="0">
                <a:solidFill>
                  <a:srgbClr val="008000"/>
                </a:solidFill>
                <a:latin typeface="Consolas" panose="020B0609020204030204" pitchFamily="49" charset="0"/>
              </a:rPr>
              <a:t>/*1st driver*/</a:t>
            </a:r>
          </a:p>
          <a:p>
            <a:pPr>
              <a:lnSpc>
                <a:spcPct val="94000"/>
              </a:lnSpc>
            </a:pP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getInterruptDriver</a:t>
            </a:r>
            <a:r>
              <a:rPr lang="pt-BR" altLang="pt-BR" sz="2400" b="1" dirty="0">
                <a:solidFill>
                  <a:srgbClr val="000080"/>
                </a:solidFill>
                <a:latin typeface="Consolas" panose="020B0609020204030204" pitchFamily="49" charset="0"/>
              </a:rPr>
              <a:t>,</a:t>
            </a:r>
            <a:r>
              <a:rPr lang="pt-BR" altLang="pt-BR" sz="2400" dirty="0">
                <a:solidFill>
                  <a:srgbClr val="000080"/>
                </a:solidFill>
                <a:latin typeface="Consolas" panose="020B0609020204030204" pitchFamily="49" charset="0"/>
              </a:rPr>
              <a:t>   </a:t>
            </a:r>
            <a:r>
              <a:rPr lang="pt-BR" altLang="pt-BR" sz="2400" i="1" dirty="0">
                <a:solidFill>
                  <a:srgbClr val="008000"/>
                </a:solidFill>
                <a:latin typeface="Consolas" panose="020B0609020204030204" pitchFamily="49" charset="0"/>
              </a:rPr>
              <a:t>/*2nd driver*/</a:t>
            </a:r>
          </a:p>
          <a:p>
            <a:pPr>
              <a:lnSpc>
                <a:spcPct val="94000"/>
              </a:lnSpc>
            </a:pPr>
            <a:r>
              <a:rPr lang="pt-BR" altLang="pt-BR" sz="2400" dirty="0">
                <a:solidFill>
                  <a:srgbClr val="000080"/>
                </a:solidFill>
                <a:latin typeface="Consolas" panose="020B0609020204030204" pitchFamily="49" charset="0"/>
              </a:rPr>
              <a:t>    </a:t>
            </a:r>
            <a:r>
              <a:rPr lang="pt-BR" altLang="pt-BR" sz="2400" dirty="0" err="1">
                <a:latin typeface="Consolas" panose="020B0609020204030204" pitchFamily="49" charset="0"/>
              </a:rPr>
              <a:t>getTimerDriver</a:t>
            </a:r>
            <a:r>
              <a:rPr lang="pt-BR" altLang="pt-BR" sz="2400" dirty="0">
                <a:latin typeface="Consolas" panose="020B0609020204030204" pitchFamily="49" charset="0"/>
              </a:rPr>
              <a:t>        </a:t>
            </a:r>
            <a:r>
              <a:rPr lang="pt-BR" altLang="pt-BR" sz="2400" i="1" dirty="0">
                <a:solidFill>
                  <a:srgbClr val="008000"/>
                </a:solidFill>
                <a:latin typeface="Consolas" panose="020B0609020204030204" pitchFamily="49" charset="0"/>
              </a:rPr>
              <a:t>/*3rd driver*/</a:t>
            </a:r>
          </a:p>
          <a:p>
            <a:pPr>
              <a:lnSpc>
                <a:spcPct val="94000"/>
              </a:lnSpc>
            </a:pPr>
            <a:r>
              <a:rPr lang="pt-BR" altLang="pt-BR" sz="2400" dirty="0">
                <a:solidFill>
                  <a:srgbClr val="000080"/>
                </a:solidFill>
                <a:latin typeface="Consolas" panose="020B0609020204030204" pitchFamily="49" charset="0"/>
              </a:rPr>
              <a:t>};</a:t>
            </a:r>
          </a:p>
        </p:txBody>
      </p:sp>
      <p:sp>
        <p:nvSpPr>
          <p:cNvPr id="2" name="Título 1">
            <a:extLst>
              <a:ext uri="{FF2B5EF4-FFF2-40B4-BE49-F238E27FC236}">
                <a16:creationId xmlns:a16="http://schemas.microsoft.com/office/drawing/2014/main" id="{B90B5DB2-9399-42EA-B42B-678011165C2C}"/>
              </a:ext>
            </a:extLst>
          </p:cNvPr>
          <p:cNvSpPr>
            <a:spLocks noGrp="1"/>
          </p:cNvSpPr>
          <p:nvPr>
            <p:ph type="title"/>
          </p:nvPr>
        </p:nvSpPr>
        <p:spPr/>
        <p:txBody>
          <a:bodyPr/>
          <a:lstStyle/>
          <a:p>
            <a:r>
              <a:rPr lang="pt-BR" dirty="0"/>
              <a:t>Device Driver </a:t>
            </a:r>
            <a:r>
              <a:rPr lang="pt-BR" dirty="0" err="1"/>
              <a:t>Controller</a:t>
            </a:r>
            <a:endParaRPr lang="pt-BR" dirty="0"/>
          </a:p>
        </p:txBody>
      </p:sp>
    </p:spTree>
    <p:extLst>
      <p:ext uri="{BB962C8B-B14F-4D97-AF65-F5344CB8AC3E}">
        <p14:creationId xmlns:p14="http://schemas.microsoft.com/office/powerpoint/2010/main" val="17302572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Shape 2">
            <a:extLst>
              <a:ext uri="{FF2B5EF4-FFF2-40B4-BE49-F238E27FC236}">
                <a16:creationId xmlns:a16="http://schemas.microsoft.com/office/drawing/2014/main" id="{DD3F89E9-65D3-4C5E-A8C3-B43EBE9BFAC9}"/>
              </a:ext>
            </a:extLst>
          </p:cNvPr>
          <p:cNvSpPr txBox="1">
            <a:spLocks noGrp="1"/>
          </p:cNvSpPr>
          <p:nvPr>
            <p:ph type="body" sz="quarter" idx="13"/>
          </p:nvPr>
        </p:nvSpPr>
        <p:spPr>
          <a:prstGeom prst="rect">
            <a:avLst/>
          </a:prstGeom>
          <a:noFill/>
          <a:ln>
            <a:noFill/>
          </a:ln>
        </p:spPr>
        <p:txBody>
          <a:bodyPr vert="horz" lIns="90000" tIns="45000" rIns="90000" bIns="45000" rtlCol="0" anchor="ctr" anchorCtr="0">
            <a:noAutofit/>
          </a:bodyPr>
          <a:lstStyle/>
          <a:p>
            <a:r>
              <a:rPr lang="x-none" sz="2400" b="1" dirty="0">
                <a:solidFill>
                  <a:srgbClr val="000080"/>
                </a:solidFill>
                <a:latin typeface="Consolas" panose="020B0609020204030204" pitchFamily="49" charset="0"/>
              </a:rPr>
              <a:t>void</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main</a:t>
            </a:r>
            <a:r>
              <a:rPr lang="x-none" sz="2400" b="1" dirty="0">
                <a:solidFill>
                  <a:srgbClr val="000080"/>
                </a:solidFill>
                <a:latin typeface="Consolas" panose="020B0609020204030204" pitchFamily="49" charset="0"/>
              </a:rPr>
              <a:t>(void)</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i="1" dirty="0">
                <a:solidFill>
                  <a:srgbClr val="008000"/>
                </a:solidFill>
                <a:latin typeface="Consolas" panose="020B0609020204030204" pitchFamily="49" charset="0"/>
              </a:rPr>
              <a:t>	//system initialization</a:t>
            </a:r>
            <a:endParaRPr lang="pt-BR" sz="2400" i="1" dirty="0">
              <a:solidFill>
                <a:srgbClr val="008000"/>
              </a:solidFill>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kernelInitialization</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initDriver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pt-BR" sz="2400" dirty="0">
                <a:solidFill>
                  <a:srgbClr val="FF0000"/>
                </a:solidFill>
                <a:latin typeface="Consolas" panose="020B0609020204030204" pitchFamily="49" charset="0"/>
              </a:rPr>
              <a:t>U</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pt-BR" sz="2400" dirty="0">
                <a:solidFill>
                  <a:srgbClr val="FF0000"/>
                </a:solidFill>
                <a:latin typeface="Consolas" panose="020B0609020204030204" pitchFamily="49" charset="0"/>
              </a:rPr>
              <a:t>N</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pt-BR" sz="2400" dirty="0">
                <a:solidFill>
                  <a:srgbClr val="FF0000"/>
                </a:solidFill>
                <a:latin typeface="Consolas" panose="020B0609020204030204" pitchFamily="49" charset="0"/>
              </a:rPr>
              <a:t>I</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pt-BR" sz="2400" dirty="0">
                <a:solidFill>
                  <a:srgbClr val="FF0000"/>
                </a:solidFill>
                <a:latin typeface="Consolas" panose="020B0609020204030204" pitchFamily="49" charset="0"/>
              </a:rPr>
              <a:t>F</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pt-BR" sz="2400" dirty="0">
                <a:solidFill>
                  <a:srgbClr val="FF0000"/>
                </a:solidFill>
                <a:latin typeface="Consolas" panose="020B0609020204030204" pitchFamily="49" charset="0"/>
              </a:rPr>
              <a:t>E</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pt-BR" sz="2400" dirty="0">
                <a:solidFill>
                  <a:srgbClr val="FF0000"/>
                </a:solidFill>
                <a:latin typeface="Consolas" panose="020B0609020204030204" pitchFamily="49" charset="0"/>
              </a:rPr>
              <a:t>I</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pt-BR" sz="2400" dirty="0">
                <a:solidFill>
                  <a:srgbClr val="FF0000"/>
                </a:solidFill>
                <a:latin typeface="Consolas" panose="020B0609020204030204" pitchFamily="49" charset="0"/>
              </a:rPr>
              <a:t>S</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pt-BR" sz="2400" dirty="0">
                <a:solidFill>
                  <a:srgbClr val="FF0000"/>
                </a:solidFill>
                <a:latin typeface="Consolas" panose="020B0609020204030204" pitchFamily="49" charset="0"/>
              </a:rPr>
              <a:t>0</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LCD</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LCD</a:t>
            </a:r>
            <a:r>
              <a:rPr lang="x-none" sz="2400" b="1" dirty="0">
                <a:solidFill>
                  <a:srgbClr val="000000"/>
                </a:solidFill>
                <a:latin typeface="Consolas" panose="020B0609020204030204" pitchFamily="49" charset="0"/>
              </a:rPr>
              <a:t>_</a:t>
            </a:r>
            <a:r>
              <a:rPr lang="x-none" sz="2400" dirty="0">
                <a:solidFill>
                  <a:srgbClr val="000000"/>
                </a:solidFill>
                <a:latin typeface="Consolas" panose="020B0609020204030204" pitchFamily="49" charset="0"/>
              </a:rPr>
              <a:t>CHAR</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a:t>
            </a:r>
            <a:r>
              <a:rPr lang="pt-BR" sz="2400" dirty="0">
                <a:solidFill>
                  <a:srgbClr val="FF0000"/>
                </a:solidFill>
                <a:latin typeface="Consolas" panose="020B0609020204030204" pitchFamily="49" charset="0"/>
              </a:rPr>
              <a:t>3</a:t>
            </a:r>
            <a:r>
              <a:rPr lang="x-none" sz="2400" dirty="0">
                <a:solidFill>
                  <a:srgbClr val="FF0000"/>
                </a:solidFill>
                <a:latin typeface="Consolas" panose="020B0609020204030204" pitchFamily="49" charset="0"/>
              </a:rPr>
              <a: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pPr defTabSz="534988"/>
            <a:r>
              <a:rPr lang="x-none" sz="2400" b="1" dirty="0">
                <a:solidFill>
                  <a:srgbClr val="000080"/>
                </a:solidFill>
                <a:latin typeface="Consolas" panose="020B0609020204030204" pitchFamily="49" charset="0"/>
              </a:rPr>
              <a:t>}</a:t>
            </a:r>
            <a:endParaRPr sz="2000" dirty="0">
              <a:latin typeface="Consolas" panose="020B0609020204030204" pitchFamily="49" charset="0"/>
            </a:endParaRPr>
          </a:p>
        </p:txBody>
      </p:sp>
      <p:sp>
        <p:nvSpPr>
          <p:cNvPr id="2" name="Título 1">
            <a:extLst>
              <a:ext uri="{FF2B5EF4-FFF2-40B4-BE49-F238E27FC236}">
                <a16:creationId xmlns:a16="http://schemas.microsoft.com/office/drawing/2014/main" id="{31DEF825-8D45-43BE-97F7-0FB5DFA64FAE}"/>
              </a:ext>
            </a:extLst>
          </p:cNvPr>
          <p:cNvSpPr>
            <a:spLocks noGrp="1"/>
          </p:cNvSpPr>
          <p:nvPr>
            <p:ph type="title"/>
          </p:nvPr>
        </p:nvSpPr>
        <p:spPr/>
        <p:txBody>
          <a:bodyPr>
            <a:normAutofit/>
          </a:bodyPr>
          <a:lstStyle/>
          <a:p>
            <a:r>
              <a:rPr lang="pt-BR" dirty="0"/>
              <a:t>Device driver </a:t>
            </a:r>
            <a:r>
              <a:rPr lang="pt-BR" dirty="0" err="1"/>
              <a:t>utilization</a:t>
            </a:r>
            <a:endParaRPr lang="pt-BR" dirty="0"/>
          </a:p>
        </p:txBody>
      </p:sp>
    </p:spTree>
    <p:extLst>
      <p:ext uri="{BB962C8B-B14F-4D97-AF65-F5344CB8AC3E}">
        <p14:creationId xmlns:p14="http://schemas.microsoft.com/office/powerpoint/2010/main" val="3017484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1C344A-771D-472A-BF8F-283F0842BF72}"/>
              </a:ext>
            </a:extLst>
          </p:cNvPr>
          <p:cNvSpPr>
            <a:spLocks noGrp="1"/>
          </p:cNvSpPr>
          <p:nvPr>
            <p:ph type="title"/>
          </p:nvPr>
        </p:nvSpPr>
        <p:spPr>
          <a:xfrm>
            <a:off x="831850" y="1709738"/>
            <a:ext cx="6852628" cy="2852737"/>
          </a:xfrm>
        </p:spPr>
        <p:txBody>
          <a:bodyPr/>
          <a:lstStyle/>
          <a:p>
            <a:r>
              <a:rPr lang="en-US" dirty="0"/>
              <a:t>Where are the defines?</a:t>
            </a:r>
          </a:p>
        </p:txBody>
      </p:sp>
      <p:sp>
        <p:nvSpPr>
          <p:cNvPr id="7" name="Espaço Reservado para Texto 6">
            <a:extLst>
              <a:ext uri="{FF2B5EF4-FFF2-40B4-BE49-F238E27FC236}">
                <a16:creationId xmlns:a16="http://schemas.microsoft.com/office/drawing/2014/main" id="{01A76ABD-0738-47C7-A8FF-FA459752843E}"/>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3903900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3"/>
          <p:cNvSpPr txBox="1"/>
          <p:nvPr/>
        </p:nvSpPr>
        <p:spPr>
          <a:xfrm>
            <a:off x="1199456" y="2752772"/>
            <a:ext cx="8784000" cy="1086120"/>
          </a:xfrm>
          <a:prstGeom prst="rect">
            <a:avLst/>
          </a:prstGeom>
          <a:noFill/>
          <a:ln>
            <a:noFill/>
          </a:ln>
        </p:spPr>
        <p:txBody>
          <a:bodyPr lIns="90000" tIns="45000" rIns="90000" bIns="45000"/>
          <a:lstStyle/>
          <a:p>
            <a:r>
              <a:rPr lang="x-none" sz="2400" b="1" dirty="0">
                <a:solidFill>
                  <a:srgbClr val="000080"/>
                </a:solidFill>
                <a:latin typeface="Consolas" panose="020B0609020204030204" pitchFamily="49" charset="0"/>
              </a:rPr>
              <a:t>enum {</a:t>
            </a:r>
            <a:endParaRPr sz="2000" dirty="0">
              <a:latin typeface="Consolas" panose="020B0609020204030204" pitchFamily="49" charset="0"/>
            </a:endParaRPr>
          </a:p>
          <a:p>
            <a:r>
              <a:rPr lang="x-none" sz="2400" dirty="0">
                <a:latin typeface="Consolas" panose="020B0609020204030204" pitchFamily="49" charset="0"/>
              </a:rPr>
              <a:t>    LCD_COMMAND</a:t>
            </a:r>
            <a:r>
              <a:rPr lang="x-none" sz="2400" b="1" dirty="0">
                <a:solidFill>
                  <a:srgbClr val="000080"/>
                </a:solidFill>
                <a:latin typeface="Consolas" panose="020B0609020204030204" pitchFamily="49" charset="0"/>
              </a:rPr>
              <a:t>,</a:t>
            </a:r>
            <a:r>
              <a:rPr lang="x-none" sz="2400" dirty="0">
                <a:latin typeface="Consolas" panose="020B0609020204030204" pitchFamily="49" charset="0"/>
              </a:rPr>
              <a:t> LCD_CHAR</a:t>
            </a:r>
            <a:r>
              <a:rPr lang="x-none" sz="2400" b="1" dirty="0">
                <a:solidFill>
                  <a:srgbClr val="000080"/>
                </a:solidFill>
                <a:latin typeface="Consolas" panose="020B0609020204030204" pitchFamily="49" charset="0"/>
              </a:rPr>
              <a:t>,</a:t>
            </a:r>
            <a:r>
              <a:rPr lang="x-none" sz="2400" dirty="0">
                <a:latin typeface="Consolas" panose="020B0609020204030204" pitchFamily="49" charset="0"/>
              </a:rPr>
              <a:t> LCD_INTEGER</a:t>
            </a:r>
            <a:r>
              <a:rPr lang="x-none" sz="2400" b="1" dirty="0">
                <a:solidFill>
                  <a:srgbClr val="000080"/>
                </a:solidFill>
                <a:latin typeface="Consolas" panose="020B0609020204030204" pitchFamily="49" charset="0"/>
              </a:rPr>
              <a:t>,</a:t>
            </a:r>
            <a:r>
              <a:rPr lang="x-none" sz="2400" dirty="0">
                <a:latin typeface="Consolas" panose="020B0609020204030204" pitchFamily="49" charset="0"/>
              </a:rPr>
              <a:t> LCD_END</a:t>
            </a:r>
            <a:endParaRPr sz="2000" dirty="0">
              <a:latin typeface="Consolas" panose="020B0609020204030204" pitchFamily="49" charset="0"/>
            </a:endParaRPr>
          </a:p>
          <a:p>
            <a:r>
              <a:rPr lang="x-none" sz="2400" b="1" dirty="0">
                <a:solidFill>
                  <a:srgbClr val="000080"/>
                </a:solidFill>
                <a:latin typeface="Consolas" panose="020B0609020204030204" pitchFamily="49" charset="0"/>
              </a:rPr>
              <a:t>};</a:t>
            </a:r>
            <a:endParaRPr sz="2000" dirty="0">
              <a:latin typeface="Consolas" panose="020B0609020204030204" pitchFamily="49" charset="0"/>
            </a:endParaRPr>
          </a:p>
        </p:txBody>
      </p:sp>
      <p:sp>
        <p:nvSpPr>
          <p:cNvPr id="334" name="TextShape 4"/>
          <p:cNvSpPr txBox="1"/>
          <p:nvPr/>
        </p:nvSpPr>
        <p:spPr>
          <a:xfrm>
            <a:off x="1199456" y="5223200"/>
            <a:ext cx="8784000" cy="1086120"/>
          </a:xfrm>
          <a:prstGeom prst="rect">
            <a:avLst/>
          </a:prstGeom>
          <a:noFill/>
          <a:ln>
            <a:noFill/>
          </a:ln>
        </p:spPr>
        <p:txBody>
          <a:bodyPr lIns="90000" tIns="45000" rIns="90000" bIns="45000"/>
          <a:lstStyle/>
          <a:p>
            <a:r>
              <a:rPr lang="x-none" sz="2400" b="1" dirty="0">
                <a:solidFill>
                  <a:srgbClr val="000080"/>
                </a:solidFill>
                <a:latin typeface="Consolas" panose="020B0609020204030204" pitchFamily="49" charset="0"/>
              </a:rPr>
              <a:t>enum {</a:t>
            </a:r>
            <a:endParaRPr sz="2000" dirty="0">
              <a:latin typeface="Consolas" panose="020B0609020204030204" pitchFamily="49" charset="0"/>
            </a:endParaRPr>
          </a:p>
          <a:p>
            <a:r>
              <a:rPr lang="x-none" sz="2400" dirty="0">
                <a:latin typeface="Consolas" panose="020B0609020204030204" pitchFamily="49" charset="0"/>
              </a:rPr>
              <a:t>    DRV_INTERRUPT</a:t>
            </a:r>
            <a:r>
              <a:rPr lang="x-none" sz="2400" b="1" dirty="0">
                <a:solidFill>
                  <a:srgbClr val="000080"/>
                </a:solidFill>
                <a:latin typeface="Consolas" panose="020B0609020204030204" pitchFamily="49" charset="0"/>
              </a:rPr>
              <a:t>,</a:t>
            </a:r>
            <a:r>
              <a:rPr lang="x-none" sz="2400" dirty="0">
                <a:latin typeface="Consolas" panose="020B0609020204030204" pitchFamily="49" charset="0"/>
              </a:rPr>
              <a:t> DRV_TIMER</a:t>
            </a:r>
            <a:r>
              <a:rPr lang="x-none" sz="2400" b="1" dirty="0">
                <a:solidFill>
                  <a:srgbClr val="000080"/>
                </a:solidFill>
                <a:latin typeface="Consolas" panose="020B0609020204030204" pitchFamily="49" charset="0"/>
              </a:rPr>
              <a:t>,</a:t>
            </a:r>
            <a:r>
              <a:rPr lang="x-none" sz="2400" dirty="0">
                <a:latin typeface="Consolas" panose="020B0609020204030204" pitchFamily="49" charset="0"/>
              </a:rPr>
              <a:t> DRV_LCD</a:t>
            </a:r>
            <a:r>
              <a:rPr lang="x-none" sz="2400" b="1" dirty="0">
                <a:solidFill>
                  <a:srgbClr val="000080"/>
                </a:solidFill>
                <a:latin typeface="Consolas" panose="020B0609020204030204" pitchFamily="49" charset="0"/>
              </a:rPr>
              <a:t>,</a:t>
            </a:r>
            <a:r>
              <a:rPr lang="x-none" sz="2400" dirty="0">
                <a:latin typeface="Consolas" panose="020B0609020204030204" pitchFamily="49" charset="0"/>
              </a:rPr>
              <a:t> DRV_END</a:t>
            </a:r>
            <a:endParaRPr sz="2000" dirty="0">
              <a:latin typeface="Consolas" panose="020B0609020204030204" pitchFamily="49" charset="0"/>
            </a:endParaRPr>
          </a:p>
          <a:p>
            <a:r>
              <a:rPr lang="x-none" sz="2400" b="1" dirty="0">
                <a:solidFill>
                  <a:srgbClr val="000080"/>
                </a:solidFill>
                <a:latin typeface="Consolas" panose="020B0609020204030204" pitchFamily="49" charset="0"/>
              </a:rPr>
              <a:t>};</a:t>
            </a:r>
            <a:endParaRPr sz="2000" dirty="0">
              <a:latin typeface="Consolas" panose="020B0609020204030204" pitchFamily="49" charset="0"/>
            </a:endParaRPr>
          </a:p>
        </p:txBody>
      </p:sp>
      <p:sp>
        <p:nvSpPr>
          <p:cNvPr id="4" name="Espaço Reservado para Conteúdo 3"/>
          <p:cNvSpPr>
            <a:spLocks noGrp="1"/>
          </p:cNvSpPr>
          <p:nvPr>
            <p:ph idx="1"/>
          </p:nvPr>
        </p:nvSpPr>
        <p:spPr/>
        <p:txBody>
          <a:bodyPr/>
          <a:lstStyle/>
          <a:p>
            <a:r>
              <a:rPr lang="en-US" dirty="0"/>
              <a:t>In order to simplify the design, each driver build its function </a:t>
            </a:r>
            <a:r>
              <a:rPr lang="en-US" dirty="0" err="1">
                <a:latin typeface="Consolas" panose="020B0609020204030204" pitchFamily="49" charset="0"/>
              </a:rPr>
              <a:t>enum</a:t>
            </a:r>
            <a:endParaRPr lang="en-US" dirty="0"/>
          </a:p>
          <a:p>
            <a:endParaRPr lang="en-US" dirty="0"/>
          </a:p>
          <a:p>
            <a:endParaRPr lang="en-US" dirty="0"/>
          </a:p>
          <a:p>
            <a:endParaRPr lang="en-US" dirty="0"/>
          </a:p>
          <a:p>
            <a:r>
              <a:rPr lang="en-US" dirty="0"/>
              <a:t>The controller builds a driver </a:t>
            </a:r>
            <a:r>
              <a:rPr lang="en-US" dirty="0" err="1">
                <a:latin typeface="Consolas" panose="020B0609020204030204" pitchFamily="49" charset="0"/>
              </a:rPr>
              <a:t>enum</a:t>
            </a:r>
            <a:endParaRPr lang="en-US" dirty="0"/>
          </a:p>
          <a:p>
            <a:endParaRPr lang="pt-BR" dirty="0"/>
          </a:p>
        </p:txBody>
      </p:sp>
      <p:sp>
        <p:nvSpPr>
          <p:cNvPr id="7" name="Título 6">
            <a:extLst>
              <a:ext uri="{FF2B5EF4-FFF2-40B4-BE49-F238E27FC236}">
                <a16:creationId xmlns:a16="http://schemas.microsoft.com/office/drawing/2014/main" id="{BCB120D7-6401-46A0-B8A2-B0AE37F52232}"/>
              </a:ext>
            </a:extLst>
          </p:cNvPr>
          <p:cNvSpPr>
            <a:spLocks noGrp="1"/>
          </p:cNvSpPr>
          <p:nvPr>
            <p:ph type="title"/>
          </p:nvPr>
        </p:nvSpPr>
        <p:spPr/>
        <p:txBody>
          <a:bodyPr>
            <a:normAutofit/>
          </a:bodyPr>
          <a:lstStyle/>
          <a:p>
            <a:r>
              <a:rPr lang="en-US" dirty="0">
                <a:latin typeface="Arial"/>
              </a:rPr>
              <a:t>Where are the defines?</a:t>
            </a:r>
            <a:endParaRPr lang="pt-BR" dirty="0"/>
          </a:p>
        </p:txBody>
      </p:sp>
    </p:spTree>
    <p:extLst>
      <p:ext uri="{BB962C8B-B14F-4D97-AF65-F5344CB8AC3E}">
        <p14:creationId xmlns:p14="http://schemas.microsoft.com/office/powerpoint/2010/main" val="1824370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tângulo 77">
            <a:extLst>
              <a:ext uri="{FF2B5EF4-FFF2-40B4-BE49-F238E27FC236}">
                <a16:creationId xmlns:a16="http://schemas.microsoft.com/office/drawing/2014/main" id="{46E62C17-DCE1-4D9A-99B6-E72E7AABE693}"/>
              </a:ext>
            </a:extLst>
          </p:cNvPr>
          <p:cNvSpPr/>
          <p:nvPr/>
        </p:nvSpPr>
        <p:spPr>
          <a:xfrm>
            <a:off x="5393760" y="2078783"/>
            <a:ext cx="3607254" cy="2963384"/>
          </a:xfrm>
          <a:prstGeom prst="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err="1"/>
              <a:t>ddController</a:t>
            </a: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p:txBody>
      </p:sp>
      <p:sp>
        <p:nvSpPr>
          <p:cNvPr id="2" name="Título 1">
            <a:extLst>
              <a:ext uri="{FF2B5EF4-FFF2-40B4-BE49-F238E27FC236}">
                <a16:creationId xmlns:a16="http://schemas.microsoft.com/office/drawing/2014/main" id="{11C805B5-E4EF-43E3-A91D-4DF3AC314A78}"/>
              </a:ext>
            </a:extLst>
          </p:cNvPr>
          <p:cNvSpPr>
            <a:spLocks noGrp="1"/>
          </p:cNvSpPr>
          <p:nvPr>
            <p:ph type="title"/>
          </p:nvPr>
        </p:nvSpPr>
        <p:spPr>
          <a:xfrm>
            <a:off x="695400" y="221109"/>
            <a:ext cx="10801200" cy="1191667"/>
          </a:xfrm>
        </p:spPr>
        <p:txBody>
          <a:bodyPr/>
          <a:lstStyle/>
          <a:p>
            <a:r>
              <a:rPr lang="en-US" dirty="0"/>
              <a:t>Architecture (so far)</a:t>
            </a:r>
          </a:p>
        </p:txBody>
      </p:sp>
      <p:sp>
        <p:nvSpPr>
          <p:cNvPr id="4" name="Retângulo 3">
            <a:extLst>
              <a:ext uri="{FF2B5EF4-FFF2-40B4-BE49-F238E27FC236}">
                <a16:creationId xmlns:a16="http://schemas.microsoft.com/office/drawing/2014/main" id="{A8146259-5D27-4202-B6BC-E5F91F9131FF}"/>
              </a:ext>
            </a:extLst>
          </p:cNvPr>
          <p:cNvSpPr/>
          <p:nvPr/>
        </p:nvSpPr>
        <p:spPr>
          <a:xfrm>
            <a:off x="7103125" y="1007992"/>
            <a:ext cx="992221" cy="39806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a:t>P1</a:t>
            </a:r>
          </a:p>
        </p:txBody>
      </p:sp>
      <p:sp>
        <p:nvSpPr>
          <p:cNvPr id="7" name="Retângulo 6">
            <a:extLst>
              <a:ext uri="{FF2B5EF4-FFF2-40B4-BE49-F238E27FC236}">
                <a16:creationId xmlns:a16="http://schemas.microsoft.com/office/drawing/2014/main" id="{015E2381-B60B-4E59-BB0D-E28F39390CC9}"/>
              </a:ext>
            </a:extLst>
          </p:cNvPr>
          <p:cNvSpPr/>
          <p:nvPr/>
        </p:nvSpPr>
        <p:spPr>
          <a:xfrm>
            <a:off x="1680739" y="1750979"/>
            <a:ext cx="3607254" cy="8949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r"/>
            <a:r>
              <a:rPr lang="en-US" dirty="0"/>
              <a:t>Process</a:t>
            </a:r>
          </a:p>
          <a:p>
            <a:pPr algn="r"/>
            <a:r>
              <a:rPr lang="en-US" dirty="0"/>
              <a:t>Pool</a:t>
            </a:r>
          </a:p>
        </p:txBody>
      </p:sp>
      <p:sp>
        <p:nvSpPr>
          <p:cNvPr id="8" name="Retângulo 7">
            <a:extLst>
              <a:ext uri="{FF2B5EF4-FFF2-40B4-BE49-F238E27FC236}">
                <a16:creationId xmlns:a16="http://schemas.microsoft.com/office/drawing/2014/main" id="{CE40AA54-5051-4842-8C13-CE27F9BB0247}"/>
              </a:ext>
            </a:extLst>
          </p:cNvPr>
          <p:cNvSpPr/>
          <p:nvPr/>
        </p:nvSpPr>
        <p:spPr>
          <a:xfrm>
            <a:off x="1852592"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0</a:t>
            </a:r>
          </a:p>
        </p:txBody>
      </p:sp>
      <p:sp>
        <p:nvSpPr>
          <p:cNvPr id="9" name="Retângulo 8">
            <a:extLst>
              <a:ext uri="{FF2B5EF4-FFF2-40B4-BE49-F238E27FC236}">
                <a16:creationId xmlns:a16="http://schemas.microsoft.com/office/drawing/2014/main" id="{A1E3D14C-3B5B-4BB0-8160-2E3BE90E16BB}"/>
              </a:ext>
            </a:extLst>
          </p:cNvPr>
          <p:cNvSpPr/>
          <p:nvPr/>
        </p:nvSpPr>
        <p:spPr>
          <a:xfrm>
            <a:off x="2504344"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1</a:t>
            </a:r>
          </a:p>
        </p:txBody>
      </p:sp>
      <p:sp>
        <p:nvSpPr>
          <p:cNvPr id="10" name="Retângulo 9">
            <a:extLst>
              <a:ext uri="{FF2B5EF4-FFF2-40B4-BE49-F238E27FC236}">
                <a16:creationId xmlns:a16="http://schemas.microsoft.com/office/drawing/2014/main" id="{766547E0-B0FE-4E16-A4CD-FF4E899A08A0}"/>
              </a:ext>
            </a:extLst>
          </p:cNvPr>
          <p:cNvSpPr/>
          <p:nvPr/>
        </p:nvSpPr>
        <p:spPr>
          <a:xfrm>
            <a:off x="3156098"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2</a:t>
            </a:r>
          </a:p>
        </p:txBody>
      </p:sp>
      <p:sp>
        <p:nvSpPr>
          <p:cNvPr id="11" name="Retângulo 10">
            <a:extLst>
              <a:ext uri="{FF2B5EF4-FFF2-40B4-BE49-F238E27FC236}">
                <a16:creationId xmlns:a16="http://schemas.microsoft.com/office/drawing/2014/main" id="{1AA04314-C0AF-4EBB-949A-E74CE0C0F7A0}"/>
              </a:ext>
            </a:extLst>
          </p:cNvPr>
          <p:cNvSpPr/>
          <p:nvPr/>
        </p:nvSpPr>
        <p:spPr>
          <a:xfrm>
            <a:off x="3807850"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3</a:t>
            </a:r>
          </a:p>
        </p:txBody>
      </p:sp>
      <p:cxnSp>
        <p:nvCxnSpPr>
          <p:cNvPr id="15" name="Conector: Angulado 14">
            <a:extLst>
              <a:ext uri="{FF2B5EF4-FFF2-40B4-BE49-F238E27FC236}">
                <a16:creationId xmlns:a16="http://schemas.microsoft.com/office/drawing/2014/main" id="{BA46C6D0-D4C6-4B81-813A-D5E543E2C820}"/>
              </a:ext>
            </a:extLst>
          </p:cNvPr>
          <p:cNvCxnSpPr>
            <a:cxnSpLocks/>
            <a:stCxn id="10" idx="0"/>
            <a:endCxn id="51" idx="1"/>
          </p:cNvCxnSpPr>
          <p:nvPr/>
        </p:nvCxnSpPr>
        <p:spPr>
          <a:xfrm rot="5400000" flipH="1" flipV="1">
            <a:off x="5163643" y="-113838"/>
            <a:ext cx="170096" cy="3708866"/>
          </a:xfrm>
          <a:prstGeom prst="bentConnector2">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Retângulo 36">
            <a:extLst>
              <a:ext uri="{FF2B5EF4-FFF2-40B4-BE49-F238E27FC236}">
                <a16:creationId xmlns:a16="http://schemas.microsoft.com/office/drawing/2014/main" id="{E418D870-E191-4226-BAE7-D237D53B43FE}"/>
              </a:ext>
            </a:extLst>
          </p:cNvPr>
          <p:cNvSpPr/>
          <p:nvPr/>
        </p:nvSpPr>
        <p:spPr>
          <a:xfrm>
            <a:off x="2663673" y="3145989"/>
            <a:ext cx="1658638" cy="8176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dirty="0"/>
              <a:t>Kernel</a:t>
            </a:r>
            <a:br>
              <a:rPr lang="pt-BR" dirty="0"/>
            </a:br>
            <a:r>
              <a:rPr lang="pt-BR" dirty="0"/>
              <a:t>[</a:t>
            </a:r>
            <a:r>
              <a:rPr lang="pt-BR" dirty="0" err="1"/>
              <a:t>kernelLoop</a:t>
            </a:r>
            <a:r>
              <a:rPr lang="pt-BR" dirty="0"/>
              <a:t>()]</a:t>
            </a:r>
          </a:p>
        </p:txBody>
      </p:sp>
      <p:cxnSp>
        <p:nvCxnSpPr>
          <p:cNvPr id="38" name="Conector: Angulado 37">
            <a:extLst>
              <a:ext uri="{FF2B5EF4-FFF2-40B4-BE49-F238E27FC236}">
                <a16:creationId xmlns:a16="http://schemas.microsoft.com/office/drawing/2014/main" id="{13D669CD-468E-405B-8015-2862C19E1659}"/>
              </a:ext>
            </a:extLst>
          </p:cNvPr>
          <p:cNvCxnSpPr>
            <a:cxnSpLocks/>
            <a:stCxn id="37" idx="0"/>
            <a:endCxn id="7" idx="2"/>
          </p:cNvCxnSpPr>
          <p:nvPr/>
        </p:nvCxnSpPr>
        <p:spPr>
          <a:xfrm flipH="1" flipV="1">
            <a:off x="3484366" y="2645924"/>
            <a:ext cx="8626" cy="500065"/>
          </a:xfrm>
          <a:prstGeom prst="straightConnector1">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Retângulo 43">
            <a:extLst>
              <a:ext uri="{FF2B5EF4-FFF2-40B4-BE49-F238E27FC236}">
                <a16:creationId xmlns:a16="http://schemas.microsoft.com/office/drawing/2014/main" id="{A2079C98-DC64-4B66-8EA9-2485B46104F3}"/>
              </a:ext>
            </a:extLst>
          </p:cNvPr>
          <p:cNvSpPr/>
          <p:nvPr/>
        </p:nvSpPr>
        <p:spPr>
          <a:xfrm>
            <a:off x="108439" y="3137471"/>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err="1"/>
              <a:t>Tick</a:t>
            </a:r>
            <a:endParaRPr lang="pt-BR" dirty="0"/>
          </a:p>
        </p:txBody>
      </p:sp>
      <p:cxnSp>
        <p:nvCxnSpPr>
          <p:cNvPr id="45" name="Conector: Angulado 44">
            <a:extLst>
              <a:ext uri="{FF2B5EF4-FFF2-40B4-BE49-F238E27FC236}">
                <a16:creationId xmlns:a16="http://schemas.microsoft.com/office/drawing/2014/main" id="{19B6174E-71A3-4900-8173-69E58658C3C1}"/>
              </a:ext>
            </a:extLst>
          </p:cNvPr>
          <p:cNvCxnSpPr>
            <a:cxnSpLocks/>
            <a:stCxn id="44" idx="0"/>
            <a:endCxn id="7" idx="1"/>
          </p:cNvCxnSpPr>
          <p:nvPr/>
        </p:nvCxnSpPr>
        <p:spPr>
          <a:xfrm rot="5400000" flipH="1" flipV="1">
            <a:off x="673135" y="2129868"/>
            <a:ext cx="939019" cy="1076189"/>
          </a:xfrm>
          <a:prstGeom prst="bentConnector2">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Retângulo 64">
            <a:extLst>
              <a:ext uri="{FF2B5EF4-FFF2-40B4-BE49-F238E27FC236}">
                <a16:creationId xmlns:a16="http://schemas.microsoft.com/office/drawing/2014/main" id="{D718E750-F296-4EB8-85C4-106F11AEEF0B}"/>
              </a:ext>
            </a:extLst>
          </p:cNvPr>
          <p:cNvSpPr/>
          <p:nvPr/>
        </p:nvSpPr>
        <p:spPr>
          <a:xfrm>
            <a:off x="806171" y="5299547"/>
            <a:ext cx="5378973" cy="13082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a:t>uC</a:t>
            </a:r>
            <a:endParaRPr lang="pt-BR" dirty="0"/>
          </a:p>
        </p:txBody>
      </p:sp>
      <p:cxnSp>
        <p:nvCxnSpPr>
          <p:cNvPr id="66" name="Conector: Angulado 65">
            <a:extLst>
              <a:ext uri="{FF2B5EF4-FFF2-40B4-BE49-F238E27FC236}">
                <a16:creationId xmlns:a16="http://schemas.microsoft.com/office/drawing/2014/main" id="{19E498C1-B2FC-4C1C-9EBB-0CD5EC4B52D2}"/>
              </a:ext>
            </a:extLst>
          </p:cNvPr>
          <p:cNvCxnSpPr>
            <a:cxnSpLocks/>
            <a:stCxn id="65" idx="1"/>
            <a:endCxn id="44" idx="2"/>
          </p:cNvCxnSpPr>
          <p:nvPr/>
        </p:nvCxnSpPr>
        <p:spPr>
          <a:xfrm rot="10800000">
            <a:off x="604551" y="3954595"/>
            <a:ext cx="201621" cy="1999097"/>
          </a:xfrm>
          <a:prstGeom prst="bentConnector2">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3" name="Retângulo 92">
            <a:extLst>
              <a:ext uri="{FF2B5EF4-FFF2-40B4-BE49-F238E27FC236}">
                <a16:creationId xmlns:a16="http://schemas.microsoft.com/office/drawing/2014/main" id="{A737A5F3-59E5-43C9-91AA-57EB5CA8D610}"/>
              </a:ext>
            </a:extLst>
          </p:cNvPr>
          <p:cNvSpPr/>
          <p:nvPr/>
        </p:nvSpPr>
        <p:spPr>
          <a:xfrm>
            <a:off x="4945602" y="5418812"/>
            <a:ext cx="1032509"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CCP</a:t>
            </a:r>
          </a:p>
        </p:txBody>
      </p:sp>
      <p:sp>
        <p:nvSpPr>
          <p:cNvPr id="94" name="Retângulo 93">
            <a:extLst>
              <a:ext uri="{FF2B5EF4-FFF2-40B4-BE49-F238E27FC236}">
                <a16:creationId xmlns:a16="http://schemas.microsoft.com/office/drawing/2014/main" id="{62CC9500-B17D-4E36-97A0-79936653B0DB}"/>
              </a:ext>
            </a:extLst>
          </p:cNvPr>
          <p:cNvSpPr/>
          <p:nvPr/>
        </p:nvSpPr>
        <p:spPr>
          <a:xfrm>
            <a:off x="4945602" y="6008887"/>
            <a:ext cx="1032509"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PWM</a:t>
            </a:r>
          </a:p>
        </p:txBody>
      </p:sp>
      <p:sp>
        <p:nvSpPr>
          <p:cNvPr id="95" name="Retângulo 94">
            <a:extLst>
              <a:ext uri="{FF2B5EF4-FFF2-40B4-BE49-F238E27FC236}">
                <a16:creationId xmlns:a16="http://schemas.microsoft.com/office/drawing/2014/main" id="{2E2339A3-3A20-4E27-B916-3926C38EA6CD}"/>
              </a:ext>
            </a:extLst>
          </p:cNvPr>
          <p:cNvSpPr/>
          <p:nvPr/>
        </p:nvSpPr>
        <p:spPr>
          <a:xfrm>
            <a:off x="3763252" y="5418812"/>
            <a:ext cx="1032509"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UART</a:t>
            </a:r>
          </a:p>
        </p:txBody>
      </p:sp>
      <p:sp>
        <p:nvSpPr>
          <p:cNvPr id="96" name="Retângulo 95">
            <a:extLst>
              <a:ext uri="{FF2B5EF4-FFF2-40B4-BE49-F238E27FC236}">
                <a16:creationId xmlns:a16="http://schemas.microsoft.com/office/drawing/2014/main" id="{760D873F-ACC5-468C-A417-A49CAA2317DA}"/>
              </a:ext>
            </a:extLst>
          </p:cNvPr>
          <p:cNvSpPr/>
          <p:nvPr/>
        </p:nvSpPr>
        <p:spPr>
          <a:xfrm>
            <a:off x="3763252" y="6008887"/>
            <a:ext cx="1032509"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ADC</a:t>
            </a:r>
          </a:p>
        </p:txBody>
      </p:sp>
      <p:sp>
        <p:nvSpPr>
          <p:cNvPr id="97" name="Retângulo 96">
            <a:extLst>
              <a:ext uri="{FF2B5EF4-FFF2-40B4-BE49-F238E27FC236}">
                <a16:creationId xmlns:a16="http://schemas.microsoft.com/office/drawing/2014/main" id="{F42D2E36-A8CC-4223-813E-7E4741BCE136}"/>
              </a:ext>
            </a:extLst>
          </p:cNvPr>
          <p:cNvSpPr/>
          <p:nvPr/>
        </p:nvSpPr>
        <p:spPr>
          <a:xfrm>
            <a:off x="2178298" y="5419318"/>
            <a:ext cx="1032509"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Timer</a:t>
            </a:r>
          </a:p>
        </p:txBody>
      </p:sp>
      <p:sp>
        <p:nvSpPr>
          <p:cNvPr id="98" name="Retângulo 97">
            <a:extLst>
              <a:ext uri="{FF2B5EF4-FFF2-40B4-BE49-F238E27FC236}">
                <a16:creationId xmlns:a16="http://schemas.microsoft.com/office/drawing/2014/main" id="{9FB14F93-263D-4C0D-B6FC-366C4C57BD41}"/>
              </a:ext>
            </a:extLst>
          </p:cNvPr>
          <p:cNvSpPr/>
          <p:nvPr/>
        </p:nvSpPr>
        <p:spPr>
          <a:xfrm>
            <a:off x="2178298" y="6009393"/>
            <a:ext cx="1032509"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DMA</a:t>
            </a:r>
          </a:p>
        </p:txBody>
      </p:sp>
      <p:sp>
        <p:nvSpPr>
          <p:cNvPr id="99" name="Retângulo 98">
            <a:extLst>
              <a:ext uri="{FF2B5EF4-FFF2-40B4-BE49-F238E27FC236}">
                <a16:creationId xmlns:a16="http://schemas.microsoft.com/office/drawing/2014/main" id="{666F4B90-AC62-4F48-9BFE-7FFDE20B0C0B}"/>
              </a:ext>
            </a:extLst>
          </p:cNvPr>
          <p:cNvSpPr/>
          <p:nvPr/>
        </p:nvSpPr>
        <p:spPr>
          <a:xfrm>
            <a:off x="1021827" y="5419318"/>
            <a:ext cx="1032509"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err="1"/>
              <a:t>Interrupt</a:t>
            </a:r>
            <a:endParaRPr lang="pt-BR" dirty="0"/>
          </a:p>
        </p:txBody>
      </p:sp>
      <p:sp>
        <p:nvSpPr>
          <p:cNvPr id="100" name="Retângulo 99">
            <a:extLst>
              <a:ext uri="{FF2B5EF4-FFF2-40B4-BE49-F238E27FC236}">
                <a16:creationId xmlns:a16="http://schemas.microsoft.com/office/drawing/2014/main" id="{FF590E77-6BAB-4657-BFA3-9D6775ADCD88}"/>
              </a:ext>
            </a:extLst>
          </p:cNvPr>
          <p:cNvSpPr/>
          <p:nvPr/>
        </p:nvSpPr>
        <p:spPr>
          <a:xfrm>
            <a:off x="1021827" y="6009393"/>
            <a:ext cx="1032509"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IO</a:t>
            </a:r>
          </a:p>
        </p:txBody>
      </p:sp>
      <p:sp>
        <p:nvSpPr>
          <p:cNvPr id="42" name="Retângulo 41">
            <a:extLst>
              <a:ext uri="{FF2B5EF4-FFF2-40B4-BE49-F238E27FC236}">
                <a16:creationId xmlns:a16="http://schemas.microsoft.com/office/drawing/2014/main" id="{B7D37E80-F805-4331-8AEB-ECECFDD090DC}"/>
              </a:ext>
            </a:extLst>
          </p:cNvPr>
          <p:cNvSpPr/>
          <p:nvPr/>
        </p:nvSpPr>
        <p:spPr>
          <a:xfrm>
            <a:off x="7720912" y="2544791"/>
            <a:ext cx="1184358" cy="244516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dirty="0" err="1"/>
              <a:t>dLoaded</a:t>
            </a: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a:p>
            <a:pPr algn="ctr"/>
            <a:endParaRPr lang="pt-BR" dirty="0"/>
          </a:p>
        </p:txBody>
      </p:sp>
      <p:sp>
        <p:nvSpPr>
          <p:cNvPr id="43" name="Retângulo 42">
            <a:extLst>
              <a:ext uri="{FF2B5EF4-FFF2-40B4-BE49-F238E27FC236}">
                <a16:creationId xmlns:a16="http://schemas.microsoft.com/office/drawing/2014/main" id="{D9634616-56E1-4310-A298-0FB460F4184A}"/>
              </a:ext>
            </a:extLst>
          </p:cNvPr>
          <p:cNvSpPr/>
          <p:nvPr/>
        </p:nvSpPr>
        <p:spPr>
          <a:xfrm>
            <a:off x="6435555" y="4624189"/>
            <a:ext cx="870320" cy="321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PWM</a:t>
            </a:r>
          </a:p>
        </p:txBody>
      </p:sp>
      <p:sp>
        <p:nvSpPr>
          <p:cNvPr id="46" name="Retângulo 45">
            <a:extLst>
              <a:ext uri="{FF2B5EF4-FFF2-40B4-BE49-F238E27FC236}">
                <a16:creationId xmlns:a16="http://schemas.microsoft.com/office/drawing/2014/main" id="{E2F17BC8-7C9A-453F-BDD0-EB9C09464DC3}"/>
              </a:ext>
            </a:extLst>
          </p:cNvPr>
          <p:cNvSpPr/>
          <p:nvPr/>
        </p:nvSpPr>
        <p:spPr>
          <a:xfrm>
            <a:off x="6435555" y="3895308"/>
            <a:ext cx="870320" cy="321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UART</a:t>
            </a:r>
          </a:p>
        </p:txBody>
      </p:sp>
      <p:sp>
        <p:nvSpPr>
          <p:cNvPr id="47" name="Retângulo 46">
            <a:extLst>
              <a:ext uri="{FF2B5EF4-FFF2-40B4-BE49-F238E27FC236}">
                <a16:creationId xmlns:a16="http://schemas.microsoft.com/office/drawing/2014/main" id="{91DB27B9-A281-4BB9-9272-1279A7585D2A}"/>
              </a:ext>
            </a:extLst>
          </p:cNvPr>
          <p:cNvSpPr/>
          <p:nvPr/>
        </p:nvSpPr>
        <p:spPr>
          <a:xfrm>
            <a:off x="6435555" y="4259748"/>
            <a:ext cx="870320" cy="321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ADC</a:t>
            </a:r>
          </a:p>
        </p:txBody>
      </p:sp>
      <p:sp>
        <p:nvSpPr>
          <p:cNvPr id="48" name="Retângulo 47">
            <a:extLst>
              <a:ext uri="{FF2B5EF4-FFF2-40B4-BE49-F238E27FC236}">
                <a16:creationId xmlns:a16="http://schemas.microsoft.com/office/drawing/2014/main" id="{6ACB20D1-3624-42FE-9678-305D23164D52}"/>
              </a:ext>
            </a:extLst>
          </p:cNvPr>
          <p:cNvSpPr/>
          <p:nvPr/>
        </p:nvSpPr>
        <p:spPr>
          <a:xfrm>
            <a:off x="6435555" y="3530868"/>
            <a:ext cx="870320" cy="321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Timer</a:t>
            </a:r>
          </a:p>
        </p:txBody>
      </p:sp>
      <p:sp>
        <p:nvSpPr>
          <p:cNvPr id="49" name="Retângulo 48">
            <a:extLst>
              <a:ext uri="{FF2B5EF4-FFF2-40B4-BE49-F238E27FC236}">
                <a16:creationId xmlns:a16="http://schemas.microsoft.com/office/drawing/2014/main" id="{DDF7171B-389D-4DE3-8DDA-5A2AB6841CEF}"/>
              </a:ext>
            </a:extLst>
          </p:cNvPr>
          <p:cNvSpPr/>
          <p:nvPr/>
        </p:nvSpPr>
        <p:spPr>
          <a:xfrm>
            <a:off x="6435555" y="3166428"/>
            <a:ext cx="870320" cy="321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IO</a:t>
            </a:r>
          </a:p>
        </p:txBody>
      </p:sp>
      <p:sp>
        <p:nvSpPr>
          <p:cNvPr id="51" name="Retângulo 50">
            <a:extLst>
              <a:ext uri="{FF2B5EF4-FFF2-40B4-BE49-F238E27FC236}">
                <a16:creationId xmlns:a16="http://schemas.microsoft.com/office/drawing/2014/main" id="{8215FCEF-6ABC-46C5-A369-F4D627F046DA}"/>
              </a:ext>
            </a:extLst>
          </p:cNvPr>
          <p:cNvSpPr/>
          <p:nvPr/>
        </p:nvSpPr>
        <p:spPr>
          <a:xfrm>
            <a:off x="7103124" y="1456514"/>
            <a:ext cx="992221" cy="39806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a:t>P2</a:t>
            </a:r>
          </a:p>
        </p:txBody>
      </p:sp>
      <p:cxnSp>
        <p:nvCxnSpPr>
          <p:cNvPr id="52" name="Conector: Angulado 51">
            <a:extLst>
              <a:ext uri="{FF2B5EF4-FFF2-40B4-BE49-F238E27FC236}">
                <a16:creationId xmlns:a16="http://schemas.microsoft.com/office/drawing/2014/main" id="{8267ECA9-4A8A-46A7-8195-32841BEA6CE8}"/>
              </a:ext>
            </a:extLst>
          </p:cNvPr>
          <p:cNvCxnSpPr>
            <a:cxnSpLocks/>
            <a:stCxn id="9" idx="0"/>
            <a:endCxn id="4" idx="1"/>
          </p:cNvCxnSpPr>
          <p:nvPr/>
        </p:nvCxnSpPr>
        <p:spPr>
          <a:xfrm rot="5400000" flipH="1" flipV="1">
            <a:off x="4613505" y="-663976"/>
            <a:ext cx="618618" cy="4360621"/>
          </a:xfrm>
          <a:prstGeom prst="bentConnector2">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Conector: Angulado 52">
            <a:extLst>
              <a:ext uri="{FF2B5EF4-FFF2-40B4-BE49-F238E27FC236}">
                <a16:creationId xmlns:a16="http://schemas.microsoft.com/office/drawing/2014/main" id="{31BDCDF1-A847-4C1A-B9D7-83BAD1B43D81}"/>
              </a:ext>
            </a:extLst>
          </p:cNvPr>
          <p:cNvCxnSpPr>
            <a:cxnSpLocks/>
            <a:stCxn id="78" idx="2"/>
            <a:endCxn id="65" idx="3"/>
          </p:cNvCxnSpPr>
          <p:nvPr/>
        </p:nvCxnSpPr>
        <p:spPr>
          <a:xfrm rot="5400000">
            <a:off x="6235504" y="4991808"/>
            <a:ext cx="911524" cy="1012243"/>
          </a:xfrm>
          <a:prstGeom prst="bentConnector2">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Conector: Angulado 53">
            <a:extLst>
              <a:ext uri="{FF2B5EF4-FFF2-40B4-BE49-F238E27FC236}">
                <a16:creationId xmlns:a16="http://schemas.microsoft.com/office/drawing/2014/main" id="{4DF61D02-53E1-473A-92F0-8CBCA8ED9CF2}"/>
              </a:ext>
            </a:extLst>
          </p:cNvPr>
          <p:cNvCxnSpPr>
            <a:cxnSpLocks/>
            <a:stCxn id="51" idx="3"/>
            <a:endCxn id="78" idx="3"/>
          </p:cNvCxnSpPr>
          <p:nvPr/>
        </p:nvCxnSpPr>
        <p:spPr>
          <a:xfrm>
            <a:off x="8095345" y="1655547"/>
            <a:ext cx="905669" cy="1904928"/>
          </a:xfrm>
          <a:prstGeom prst="bentConnector3">
            <a:avLst>
              <a:gd name="adj1" fmla="val 12524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Conector: Angulado 55">
            <a:extLst>
              <a:ext uri="{FF2B5EF4-FFF2-40B4-BE49-F238E27FC236}">
                <a16:creationId xmlns:a16="http://schemas.microsoft.com/office/drawing/2014/main" id="{F7A6E772-48E5-4ADB-BAB2-95DBE989CDFE}"/>
              </a:ext>
            </a:extLst>
          </p:cNvPr>
          <p:cNvCxnSpPr>
            <a:cxnSpLocks/>
            <a:stCxn id="4" idx="3"/>
            <a:endCxn id="78" idx="3"/>
          </p:cNvCxnSpPr>
          <p:nvPr/>
        </p:nvCxnSpPr>
        <p:spPr>
          <a:xfrm>
            <a:off x="8095346" y="1207025"/>
            <a:ext cx="905668" cy="2353450"/>
          </a:xfrm>
          <a:prstGeom prst="bentConnector3">
            <a:avLst>
              <a:gd name="adj1" fmla="val 12524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Conector: Angulado 37">
            <a:extLst>
              <a:ext uri="{FF2B5EF4-FFF2-40B4-BE49-F238E27FC236}">
                <a16:creationId xmlns:a16="http://schemas.microsoft.com/office/drawing/2014/main" id="{A6AF8191-6E06-46FA-B203-70398F6E7B47}"/>
              </a:ext>
            </a:extLst>
          </p:cNvPr>
          <p:cNvCxnSpPr>
            <a:cxnSpLocks/>
            <a:stCxn id="65" idx="0"/>
            <a:endCxn id="40" idx="2"/>
          </p:cNvCxnSpPr>
          <p:nvPr/>
        </p:nvCxnSpPr>
        <p:spPr>
          <a:xfrm flipH="1" flipV="1">
            <a:off x="3492993" y="4854118"/>
            <a:ext cx="2665" cy="445429"/>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Retângulo 39">
            <a:extLst>
              <a:ext uri="{FF2B5EF4-FFF2-40B4-BE49-F238E27FC236}">
                <a16:creationId xmlns:a16="http://schemas.microsoft.com/office/drawing/2014/main" id="{2AE2C111-EAF3-4ED7-9555-F2105CEAB8E5}"/>
              </a:ext>
            </a:extLst>
          </p:cNvPr>
          <p:cNvSpPr/>
          <p:nvPr/>
        </p:nvSpPr>
        <p:spPr>
          <a:xfrm>
            <a:off x="2824488" y="4400023"/>
            <a:ext cx="1337010" cy="45409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2400" b="1" dirty="0" err="1">
                <a:solidFill>
                  <a:schemeClr val="bg1"/>
                </a:solidFill>
                <a:effectLst>
                  <a:outerShdw blurRad="38100" dist="38100" dir="2700000" algn="tl">
                    <a:srgbClr val="000000">
                      <a:alpha val="43137"/>
                    </a:srgbClr>
                  </a:outerShdw>
                </a:effectLst>
              </a:rPr>
              <a:t>Main</a:t>
            </a:r>
            <a:r>
              <a:rPr lang="pt-BR" sz="2400" b="1" dirty="0">
                <a:solidFill>
                  <a:schemeClr val="bg1"/>
                </a:solidFill>
                <a:effectLst>
                  <a:outerShdw blurRad="38100" dist="38100" dir="2700000" algn="tl">
                    <a:srgbClr val="000000">
                      <a:alpha val="43137"/>
                    </a:srgbClr>
                  </a:outerShdw>
                </a:effectLst>
              </a:rPr>
              <a:t>()</a:t>
            </a:r>
          </a:p>
        </p:txBody>
      </p:sp>
      <p:cxnSp>
        <p:nvCxnSpPr>
          <p:cNvPr id="41" name="Conector: Angulado 37">
            <a:extLst>
              <a:ext uri="{FF2B5EF4-FFF2-40B4-BE49-F238E27FC236}">
                <a16:creationId xmlns:a16="http://schemas.microsoft.com/office/drawing/2014/main" id="{DA5F7106-EBE7-4692-828F-E7316DCE8D3A}"/>
              </a:ext>
            </a:extLst>
          </p:cNvPr>
          <p:cNvCxnSpPr>
            <a:cxnSpLocks/>
            <a:stCxn id="40" idx="0"/>
            <a:endCxn id="37" idx="2"/>
          </p:cNvCxnSpPr>
          <p:nvPr/>
        </p:nvCxnSpPr>
        <p:spPr>
          <a:xfrm flipH="1" flipV="1">
            <a:off x="3492992" y="3963639"/>
            <a:ext cx="1" cy="436384"/>
          </a:xfrm>
          <a:prstGeom prst="straightConnector1">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8" name="Retângulo: Cantos Arredondados 87">
            <a:extLst>
              <a:ext uri="{FF2B5EF4-FFF2-40B4-BE49-F238E27FC236}">
                <a16:creationId xmlns:a16="http://schemas.microsoft.com/office/drawing/2014/main" id="{4EEAB7EB-9C11-482D-8E08-E3851A6608FE}"/>
              </a:ext>
            </a:extLst>
          </p:cNvPr>
          <p:cNvSpPr/>
          <p:nvPr/>
        </p:nvSpPr>
        <p:spPr>
          <a:xfrm>
            <a:off x="7814526" y="3894007"/>
            <a:ext cx="1029478" cy="32139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pt-BR" dirty="0"/>
              <a:t>&amp;UART</a:t>
            </a:r>
          </a:p>
        </p:txBody>
      </p:sp>
      <p:sp>
        <p:nvSpPr>
          <p:cNvPr id="89" name="Retângulo: Cantos Arredondados 88">
            <a:extLst>
              <a:ext uri="{FF2B5EF4-FFF2-40B4-BE49-F238E27FC236}">
                <a16:creationId xmlns:a16="http://schemas.microsoft.com/office/drawing/2014/main" id="{02F12522-AAEA-47FC-8836-259CE95205DE}"/>
              </a:ext>
            </a:extLst>
          </p:cNvPr>
          <p:cNvSpPr/>
          <p:nvPr/>
        </p:nvSpPr>
        <p:spPr>
          <a:xfrm>
            <a:off x="7814526" y="4258447"/>
            <a:ext cx="1029478" cy="32139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pt-BR" dirty="0"/>
              <a:t>&amp;ADC</a:t>
            </a:r>
          </a:p>
        </p:txBody>
      </p:sp>
      <p:sp>
        <p:nvSpPr>
          <p:cNvPr id="91" name="Retângulo: Cantos Arredondados 90">
            <a:extLst>
              <a:ext uri="{FF2B5EF4-FFF2-40B4-BE49-F238E27FC236}">
                <a16:creationId xmlns:a16="http://schemas.microsoft.com/office/drawing/2014/main" id="{A6E916E6-5B62-43CD-ADBC-DBCEF5C20401}"/>
              </a:ext>
            </a:extLst>
          </p:cNvPr>
          <p:cNvSpPr/>
          <p:nvPr/>
        </p:nvSpPr>
        <p:spPr>
          <a:xfrm>
            <a:off x="7814526" y="3165127"/>
            <a:ext cx="1029478" cy="32139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pt-BR" dirty="0"/>
              <a:t>&amp;IO</a:t>
            </a:r>
          </a:p>
        </p:txBody>
      </p:sp>
      <p:cxnSp>
        <p:nvCxnSpPr>
          <p:cNvPr id="92" name="Conector: Angulado 91">
            <a:extLst>
              <a:ext uri="{FF2B5EF4-FFF2-40B4-BE49-F238E27FC236}">
                <a16:creationId xmlns:a16="http://schemas.microsoft.com/office/drawing/2014/main" id="{69688B5D-91DD-4A64-9EA0-20A7415FD2B9}"/>
              </a:ext>
            </a:extLst>
          </p:cNvPr>
          <p:cNvCxnSpPr>
            <a:cxnSpLocks/>
            <a:endCxn id="49" idx="3"/>
          </p:cNvCxnSpPr>
          <p:nvPr/>
        </p:nvCxnSpPr>
        <p:spPr>
          <a:xfrm rot="10800000" flipV="1">
            <a:off x="7305875" y="3325821"/>
            <a:ext cx="588230" cy="1301"/>
          </a:xfrm>
          <a:prstGeom prst="bentConnector3">
            <a:avLst>
              <a:gd name="adj1" fmla="val 50000"/>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Conector: Angulado 100">
            <a:extLst>
              <a:ext uri="{FF2B5EF4-FFF2-40B4-BE49-F238E27FC236}">
                <a16:creationId xmlns:a16="http://schemas.microsoft.com/office/drawing/2014/main" id="{95F4A1C7-2675-4C1C-A38E-ED89C62D3DA7}"/>
              </a:ext>
            </a:extLst>
          </p:cNvPr>
          <p:cNvCxnSpPr>
            <a:cxnSpLocks/>
            <a:endCxn id="46" idx="3"/>
          </p:cNvCxnSpPr>
          <p:nvPr/>
        </p:nvCxnSpPr>
        <p:spPr>
          <a:xfrm rot="10800000" flipV="1">
            <a:off x="7305875" y="4054701"/>
            <a:ext cx="588230" cy="1301"/>
          </a:xfrm>
          <a:prstGeom prst="bentConnector3">
            <a:avLst>
              <a:gd name="adj1" fmla="val 50000"/>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Conector: Angulado 101">
            <a:extLst>
              <a:ext uri="{FF2B5EF4-FFF2-40B4-BE49-F238E27FC236}">
                <a16:creationId xmlns:a16="http://schemas.microsoft.com/office/drawing/2014/main" id="{64256D31-0FB6-48CC-AA5D-1BD4410384C6}"/>
              </a:ext>
            </a:extLst>
          </p:cNvPr>
          <p:cNvCxnSpPr>
            <a:cxnSpLocks/>
            <a:endCxn id="47" idx="3"/>
          </p:cNvCxnSpPr>
          <p:nvPr/>
        </p:nvCxnSpPr>
        <p:spPr>
          <a:xfrm rot="10800000" flipV="1">
            <a:off x="7305875" y="4419141"/>
            <a:ext cx="588230" cy="1301"/>
          </a:xfrm>
          <a:prstGeom prst="bentConnector3">
            <a:avLst>
              <a:gd name="adj1" fmla="val 50000"/>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6" name="Retângulo 105">
            <a:extLst>
              <a:ext uri="{FF2B5EF4-FFF2-40B4-BE49-F238E27FC236}">
                <a16:creationId xmlns:a16="http://schemas.microsoft.com/office/drawing/2014/main" id="{D70E3CD7-2E46-48EA-8644-1164B579E488}"/>
              </a:ext>
            </a:extLst>
          </p:cNvPr>
          <p:cNvSpPr/>
          <p:nvPr/>
        </p:nvSpPr>
        <p:spPr>
          <a:xfrm>
            <a:off x="5837706" y="2547518"/>
            <a:ext cx="1803627" cy="4648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dirty="0" err="1"/>
              <a:t>ptrGetDriver</a:t>
            </a:r>
            <a:r>
              <a:rPr lang="pt-BR" dirty="0"/>
              <a:t>()</a:t>
            </a:r>
          </a:p>
        </p:txBody>
      </p:sp>
      <p:cxnSp>
        <p:nvCxnSpPr>
          <p:cNvPr id="107" name="Conector: Angulado 106">
            <a:extLst>
              <a:ext uri="{FF2B5EF4-FFF2-40B4-BE49-F238E27FC236}">
                <a16:creationId xmlns:a16="http://schemas.microsoft.com/office/drawing/2014/main" id="{0A88906F-6FD7-46F2-9FEA-83ED4596F322}"/>
              </a:ext>
            </a:extLst>
          </p:cNvPr>
          <p:cNvCxnSpPr>
            <a:cxnSpLocks/>
            <a:stCxn id="106" idx="1"/>
            <a:endCxn id="43" idx="1"/>
          </p:cNvCxnSpPr>
          <p:nvPr/>
        </p:nvCxnSpPr>
        <p:spPr>
          <a:xfrm rot="10800000" flipH="1" flipV="1">
            <a:off x="5837705" y="2779942"/>
            <a:ext cx="597849" cy="2004942"/>
          </a:xfrm>
          <a:prstGeom prst="bentConnector3">
            <a:avLst>
              <a:gd name="adj1" fmla="val -38237"/>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Conector: Angulado 115">
            <a:extLst>
              <a:ext uri="{FF2B5EF4-FFF2-40B4-BE49-F238E27FC236}">
                <a16:creationId xmlns:a16="http://schemas.microsoft.com/office/drawing/2014/main" id="{9B68FB51-2030-4D67-9F26-C7843B618BA3}"/>
              </a:ext>
            </a:extLst>
          </p:cNvPr>
          <p:cNvCxnSpPr>
            <a:cxnSpLocks/>
            <a:stCxn id="106" idx="1"/>
            <a:endCxn id="47" idx="1"/>
          </p:cNvCxnSpPr>
          <p:nvPr/>
        </p:nvCxnSpPr>
        <p:spPr>
          <a:xfrm rot="10800000" flipH="1" flipV="1">
            <a:off x="5837705" y="2779941"/>
            <a:ext cx="597849" cy="1640501"/>
          </a:xfrm>
          <a:prstGeom prst="bentConnector3">
            <a:avLst>
              <a:gd name="adj1" fmla="val -38237"/>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Conector: Angulado 118">
            <a:extLst>
              <a:ext uri="{FF2B5EF4-FFF2-40B4-BE49-F238E27FC236}">
                <a16:creationId xmlns:a16="http://schemas.microsoft.com/office/drawing/2014/main" id="{AADF081B-F134-448D-A5B4-3B4EEABE24B0}"/>
              </a:ext>
            </a:extLst>
          </p:cNvPr>
          <p:cNvCxnSpPr>
            <a:cxnSpLocks/>
            <a:stCxn id="106" idx="1"/>
            <a:endCxn id="46" idx="1"/>
          </p:cNvCxnSpPr>
          <p:nvPr/>
        </p:nvCxnSpPr>
        <p:spPr>
          <a:xfrm rot="10800000" flipH="1" flipV="1">
            <a:off x="5837705" y="2779941"/>
            <a:ext cx="597849" cy="1276061"/>
          </a:xfrm>
          <a:prstGeom prst="bentConnector3">
            <a:avLst>
              <a:gd name="adj1" fmla="val -38237"/>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2" name="Conector: Angulado 121">
            <a:extLst>
              <a:ext uri="{FF2B5EF4-FFF2-40B4-BE49-F238E27FC236}">
                <a16:creationId xmlns:a16="http://schemas.microsoft.com/office/drawing/2014/main" id="{3FB5C5D4-F408-4EC6-A5B4-4FA7C64D8D1F}"/>
              </a:ext>
            </a:extLst>
          </p:cNvPr>
          <p:cNvCxnSpPr>
            <a:cxnSpLocks/>
            <a:stCxn id="106" idx="1"/>
            <a:endCxn id="48" idx="1"/>
          </p:cNvCxnSpPr>
          <p:nvPr/>
        </p:nvCxnSpPr>
        <p:spPr>
          <a:xfrm rot="10800000" flipH="1" flipV="1">
            <a:off x="5837705" y="2779941"/>
            <a:ext cx="597849" cy="911621"/>
          </a:xfrm>
          <a:prstGeom prst="bentConnector3">
            <a:avLst>
              <a:gd name="adj1" fmla="val -38237"/>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5" name="Conector: Angulado 124">
            <a:extLst>
              <a:ext uri="{FF2B5EF4-FFF2-40B4-BE49-F238E27FC236}">
                <a16:creationId xmlns:a16="http://schemas.microsoft.com/office/drawing/2014/main" id="{70E2604E-0268-4FB2-8B76-E534E2A5CF56}"/>
              </a:ext>
            </a:extLst>
          </p:cNvPr>
          <p:cNvCxnSpPr>
            <a:cxnSpLocks/>
            <a:stCxn id="106" idx="1"/>
            <a:endCxn id="49" idx="1"/>
          </p:cNvCxnSpPr>
          <p:nvPr/>
        </p:nvCxnSpPr>
        <p:spPr>
          <a:xfrm rot="10800000" flipH="1" flipV="1">
            <a:off x="5837705" y="2779941"/>
            <a:ext cx="597849" cy="547181"/>
          </a:xfrm>
          <a:prstGeom prst="bentConnector3">
            <a:avLst>
              <a:gd name="adj1" fmla="val -38237"/>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80004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0392F9E-FFFD-4403-9BD8-F8232F718938}"/>
              </a:ext>
            </a:extLst>
          </p:cNvPr>
          <p:cNvSpPr>
            <a:spLocks noGrp="1"/>
          </p:cNvSpPr>
          <p:nvPr>
            <p:ph type="ctrTitle"/>
          </p:nvPr>
        </p:nvSpPr>
        <p:spPr/>
        <p:txBody>
          <a:bodyPr/>
          <a:lstStyle/>
          <a:p>
            <a:r>
              <a:rPr lang="pt-BR" dirty="0" err="1"/>
              <a:t>Abstraction</a:t>
            </a:r>
            <a:r>
              <a:rPr lang="pt-BR" dirty="0"/>
              <a:t> </a:t>
            </a:r>
            <a:r>
              <a:rPr lang="pt-BR" dirty="0" err="1"/>
              <a:t>layers</a:t>
            </a:r>
            <a:endParaRPr lang="pt-BR" dirty="0"/>
          </a:p>
        </p:txBody>
      </p:sp>
      <p:sp>
        <p:nvSpPr>
          <p:cNvPr id="4" name="Subtítulo 3">
            <a:extLst>
              <a:ext uri="{FF2B5EF4-FFF2-40B4-BE49-F238E27FC236}">
                <a16:creationId xmlns:a16="http://schemas.microsoft.com/office/drawing/2014/main" id="{01AB345E-8B5C-4BAD-8D70-E383A4D02927}"/>
              </a:ext>
            </a:extLst>
          </p:cNvPr>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04040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49651E-1AD5-449E-A694-19646BCC36CC}"/>
              </a:ext>
            </a:extLst>
          </p:cNvPr>
          <p:cNvSpPr>
            <a:spLocks noGrp="1"/>
          </p:cNvSpPr>
          <p:nvPr>
            <p:ph type="title"/>
          </p:nvPr>
        </p:nvSpPr>
        <p:spPr>
          <a:xfrm>
            <a:off x="695400" y="221109"/>
            <a:ext cx="10801200" cy="1191667"/>
          </a:xfrm>
        </p:spPr>
        <p:txBody>
          <a:bodyPr>
            <a:normAutofit/>
          </a:bodyPr>
          <a:lstStyle/>
          <a:p>
            <a:r>
              <a:rPr lang="en-US" dirty="0"/>
              <a:t>Abstraction layer</a:t>
            </a:r>
          </a:p>
        </p:txBody>
      </p:sp>
      <p:sp>
        <p:nvSpPr>
          <p:cNvPr id="5" name="Espaço Reservado para Conteúdo 4">
            <a:extLst>
              <a:ext uri="{FF2B5EF4-FFF2-40B4-BE49-F238E27FC236}">
                <a16:creationId xmlns:a16="http://schemas.microsoft.com/office/drawing/2014/main" id="{E129E26F-C7AC-4C9E-BDB9-1663024AE086}"/>
              </a:ext>
            </a:extLst>
          </p:cNvPr>
          <p:cNvSpPr>
            <a:spLocks noGrp="1"/>
          </p:cNvSpPr>
          <p:nvPr>
            <p:ph idx="1"/>
          </p:nvPr>
        </p:nvSpPr>
        <p:spPr>
          <a:xfrm>
            <a:off x="695400" y="1556792"/>
            <a:ext cx="8784976" cy="4824536"/>
          </a:xfrm>
        </p:spPr>
        <p:txBody>
          <a:bodyPr>
            <a:normAutofit lnSpcReduction="10000"/>
          </a:bodyPr>
          <a:lstStyle/>
          <a:p>
            <a:r>
              <a:rPr lang="en-US" dirty="0"/>
              <a:t>“In computing, an abstraction layer or abstraction level is a way of hiding the working details of a subsystem, allowing the separation of concerns to facilitate interoperability and platform independence.”</a:t>
            </a:r>
          </a:p>
          <a:p>
            <a:pPr lvl="1"/>
            <a:r>
              <a:rPr lang="en-US" dirty="0">
                <a:hlinkClick r:id="rId2"/>
              </a:rPr>
              <a:t>https://en.wikipedia.org/wiki/Abstraction_layer</a:t>
            </a:r>
            <a:endParaRPr lang="pt-BR" dirty="0"/>
          </a:p>
        </p:txBody>
      </p:sp>
    </p:spTree>
    <p:extLst>
      <p:ext uri="{BB962C8B-B14F-4D97-AF65-F5344CB8AC3E}">
        <p14:creationId xmlns:p14="http://schemas.microsoft.com/office/powerpoint/2010/main" val="1123651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198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58C8D5-58AE-428D-8771-E2C7171880A1}"/>
              </a:ext>
            </a:extLst>
          </p:cNvPr>
          <p:cNvSpPr>
            <a:spLocks noGrp="1"/>
          </p:cNvSpPr>
          <p:nvPr>
            <p:ph type="title"/>
          </p:nvPr>
        </p:nvSpPr>
        <p:spPr/>
        <p:txBody>
          <a:bodyPr/>
          <a:lstStyle/>
          <a:p>
            <a:r>
              <a:rPr lang="en-US" dirty="0"/>
              <a:t>Abstraction layer</a:t>
            </a:r>
            <a:endParaRPr lang="pt-BR" dirty="0"/>
          </a:p>
        </p:txBody>
      </p:sp>
      <p:pic>
        <p:nvPicPr>
          <p:cNvPr id="1026" name="Picture 2">
            <a:extLst>
              <a:ext uri="{FF2B5EF4-FFF2-40B4-BE49-F238E27FC236}">
                <a16:creationId xmlns:a16="http://schemas.microsoft.com/office/drawing/2014/main" id="{FA53A64B-430F-43C8-A4FC-FBBE3C7083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1602" y="1508585"/>
            <a:ext cx="6912670" cy="4921918"/>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C870ADE6-458C-4552-B949-73AB17F32AAC}"/>
              </a:ext>
            </a:extLst>
          </p:cNvPr>
          <p:cNvSpPr txBox="1"/>
          <p:nvPr/>
        </p:nvSpPr>
        <p:spPr>
          <a:xfrm>
            <a:off x="2567608" y="6387772"/>
            <a:ext cx="6108192" cy="369332"/>
          </a:xfrm>
          <a:prstGeom prst="rect">
            <a:avLst/>
          </a:prstGeom>
          <a:noFill/>
        </p:spPr>
        <p:txBody>
          <a:bodyPr wrap="square">
            <a:spAutoFit/>
          </a:bodyPr>
          <a:lstStyle/>
          <a:p>
            <a:r>
              <a:rPr lang="pt-BR" dirty="0"/>
              <a:t>https://scimos.com/2020/07/07/layers-of-abstraction/</a:t>
            </a:r>
          </a:p>
        </p:txBody>
      </p:sp>
    </p:spTree>
    <p:extLst>
      <p:ext uri="{BB962C8B-B14F-4D97-AF65-F5344CB8AC3E}">
        <p14:creationId xmlns:p14="http://schemas.microsoft.com/office/powerpoint/2010/main" val="1655125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B4F195C-3E4E-49FB-A34D-EF0E2338E606}"/>
              </a:ext>
            </a:extLst>
          </p:cNvPr>
          <p:cNvSpPr>
            <a:spLocks noGrp="1"/>
          </p:cNvSpPr>
          <p:nvPr>
            <p:ph type="title"/>
          </p:nvPr>
        </p:nvSpPr>
        <p:spPr>
          <a:xfrm>
            <a:off x="831850" y="1709738"/>
            <a:ext cx="6852628" cy="2852737"/>
          </a:xfrm>
        </p:spPr>
        <p:txBody>
          <a:bodyPr/>
          <a:lstStyle/>
          <a:p>
            <a:r>
              <a:rPr lang="pt-BR" dirty="0"/>
              <a:t>IAL</a:t>
            </a:r>
          </a:p>
        </p:txBody>
      </p:sp>
      <p:sp>
        <p:nvSpPr>
          <p:cNvPr id="5" name="Espaço Reservado para Texto 4">
            <a:extLst>
              <a:ext uri="{FF2B5EF4-FFF2-40B4-BE49-F238E27FC236}">
                <a16:creationId xmlns:a16="http://schemas.microsoft.com/office/drawing/2014/main" id="{6D2045E2-5B7A-4B58-8A33-250C2DE415B3}"/>
              </a:ext>
            </a:extLst>
          </p:cNvPr>
          <p:cNvSpPr>
            <a:spLocks noGrp="1"/>
          </p:cNvSpPr>
          <p:nvPr>
            <p:ph type="body" idx="1"/>
          </p:nvPr>
        </p:nvSpPr>
        <p:spPr>
          <a:xfrm>
            <a:off x="831850" y="4589463"/>
            <a:ext cx="6852628" cy="1500187"/>
          </a:xfrm>
        </p:spPr>
        <p:txBody>
          <a:bodyPr/>
          <a:lstStyle/>
          <a:p>
            <a:r>
              <a:rPr lang="pt-BR" dirty="0" err="1"/>
              <a:t>Working</a:t>
            </a:r>
            <a:r>
              <a:rPr lang="pt-BR" dirty="0"/>
              <a:t> </a:t>
            </a:r>
            <a:r>
              <a:rPr lang="pt-BR" dirty="0" err="1"/>
              <a:t>with</a:t>
            </a:r>
            <a:r>
              <a:rPr lang="pt-BR" dirty="0"/>
              <a:t> </a:t>
            </a:r>
            <a:r>
              <a:rPr lang="pt-BR" dirty="0" err="1"/>
              <a:t>interrupts</a:t>
            </a:r>
            <a:endParaRPr lang="pt-BR" dirty="0"/>
          </a:p>
        </p:txBody>
      </p:sp>
    </p:spTree>
    <p:extLst>
      <p:ext uri="{BB962C8B-B14F-4D97-AF65-F5344CB8AC3E}">
        <p14:creationId xmlns:p14="http://schemas.microsoft.com/office/powerpoint/2010/main" val="2545128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39DE0992-0EAF-400C-8535-55492C85FF08}"/>
              </a:ext>
            </a:extLst>
          </p:cNvPr>
          <p:cNvSpPr>
            <a:spLocks noGrp="1" noChangeArrowheads="1"/>
          </p:cNvSpPr>
          <p:nvPr>
            <p:ph type="title"/>
          </p:nvPr>
        </p:nvSpPr>
        <p:spPr>
          <a:xfrm>
            <a:off x="695400" y="221109"/>
            <a:ext cx="10801200" cy="1191667"/>
          </a:xfrm>
        </p:spPr>
        <p:txBody>
          <a:bodyPr/>
          <a:lstStyle/>
          <a:p>
            <a:r>
              <a:rPr lang="pt-BR" altLang="pt-BR"/>
              <a:t>Interrupt Abstract Layer - IAL</a:t>
            </a:r>
          </a:p>
        </p:txBody>
      </p:sp>
      <p:sp>
        <p:nvSpPr>
          <p:cNvPr id="21506" name="Rectangle 2">
            <a:extLst>
              <a:ext uri="{FF2B5EF4-FFF2-40B4-BE49-F238E27FC236}">
                <a16:creationId xmlns:a16="http://schemas.microsoft.com/office/drawing/2014/main" id="{EE60A892-1555-445D-B4BC-FE34ABE1204F}"/>
              </a:ext>
            </a:extLst>
          </p:cNvPr>
          <p:cNvSpPr>
            <a:spLocks noGrp="1" noChangeArrowheads="1"/>
          </p:cNvSpPr>
          <p:nvPr>
            <p:ph idx="1"/>
          </p:nvPr>
        </p:nvSpPr>
        <p:spPr>
          <a:xfrm>
            <a:off x="695400" y="1556792"/>
            <a:ext cx="8784976" cy="4824536"/>
          </a:xfrm>
        </p:spPr>
        <p:txBody>
          <a:bodyPr>
            <a:normAutofit lnSpcReduction="10000"/>
          </a:bodyPr>
          <a:lstStyle/>
          <a:p>
            <a:r>
              <a:rPr lang="en-US" altLang="pt-BR" dirty="0"/>
              <a:t>One type of hardware common to almost every microcontroller is the interrupt device.</a:t>
            </a:r>
          </a:p>
          <a:p>
            <a:r>
              <a:rPr lang="en-US" altLang="pt-BR" dirty="0"/>
              <a:t>This device pauses the processor when there is an interrupt call.</a:t>
            </a:r>
          </a:p>
          <a:p>
            <a:r>
              <a:rPr lang="en-US" altLang="pt-BR" dirty="0"/>
              <a:t>It then checks the source of the call and, after saving the CPU variables on the stack, starts executing from a predefined address.</a:t>
            </a:r>
            <a:endParaRPr lang="pt-BR" altLang="pt-BR" dirty="0"/>
          </a:p>
        </p:txBody>
      </p:sp>
    </p:spTree>
    <p:extLst>
      <p:ext uri="{BB962C8B-B14F-4D97-AF65-F5344CB8AC3E}">
        <p14:creationId xmlns:p14="http://schemas.microsoft.com/office/powerpoint/2010/main" val="10335452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extShape 3"/>
          <p:cNvSpPr txBox="1"/>
          <p:nvPr/>
        </p:nvSpPr>
        <p:spPr>
          <a:xfrm>
            <a:off x="767408" y="2996952"/>
            <a:ext cx="4068000" cy="2556000"/>
          </a:xfrm>
          <a:prstGeom prst="rect">
            <a:avLst/>
          </a:prstGeom>
          <a:noFill/>
          <a:ln>
            <a:noFill/>
          </a:ln>
        </p:spPr>
        <p:txBody>
          <a:bodyPr lIns="90000" tIns="45000" rIns="90000" bIns="45000"/>
          <a:lstStyle/>
          <a:p>
            <a:r>
              <a:rPr lang="x-none" sz="2000" i="1" dirty="0">
                <a:solidFill>
                  <a:srgbClr val="008000"/>
                </a:solidFill>
                <a:latin typeface="Consolas" panose="020B0609020204030204" pitchFamily="49" charset="0"/>
              </a:rPr>
              <a:t>//SDCC compiler way</a:t>
            </a:r>
            <a:endParaRPr sz="2000" dirty="0">
              <a:latin typeface="Consolas" panose="020B0609020204030204" pitchFamily="49" charset="0"/>
            </a:endParaRPr>
          </a:p>
          <a:p>
            <a:r>
              <a:rPr lang="x-none" sz="2000" b="1" dirty="0">
                <a:solidFill>
                  <a:srgbClr val="000080"/>
                </a:solidFill>
                <a:latin typeface="Consolas" panose="020B0609020204030204" pitchFamily="49" charset="0"/>
              </a:rPr>
              <a:t>void</a:t>
            </a:r>
            <a:r>
              <a:rPr lang="x-none" sz="2000" dirty="0">
                <a:latin typeface="Consolas" panose="020B0609020204030204" pitchFamily="49" charset="0"/>
              </a:rPr>
              <a:t> isr</a:t>
            </a:r>
            <a:r>
              <a:rPr lang="x-none" sz="2000" b="1" dirty="0">
                <a:solidFill>
                  <a:srgbClr val="000080"/>
                </a:solidFill>
                <a:latin typeface="Consolas" panose="020B0609020204030204" pitchFamily="49" charset="0"/>
              </a:rPr>
              <a:t>(void)</a:t>
            </a:r>
            <a:r>
              <a:rPr lang="x-none" sz="2000" dirty="0">
                <a:latin typeface="Consolas" panose="020B0609020204030204" pitchFamily="49" charset="0"/>
              </a:rPr>
              <a:t> </a:t>
            </a:r>
            <a:r>
              <a:rPr lang="x-none" sz="2000" dirty="0">
                <a:solidFill>
                  <a:srgbClr val="000080"/>
                </a:solidFill>
                <a:latin typeface="Consolas" panose="020B0609020204030204" pitchFamily="49" charset="0"/>
              </a:rPr>
              <a:t>interrupt</a:t>
            </a:r>
            <a:r>
              <a:rPr lang="x-none" sz="2000" dirty="0">
                <a:latin typeface="Consolas" panose="020B0609020204030204" pitchFamily="49" charset="0"/>
              </a:rPr>
              <a:t> </a:t>
            </a:r>
            <a:r>
              <a:rPr lang="x-none" sz="2000" dirty="0">
                <a:solidFill>
                  <a:srgbClr val="FF0000"/>
                </a:solidFill>
                <a:latin typeface="Consolas" panose="020B0609020204030204" pitchFamily="49" charset="0"/>
              </a:rPr>
              <a:t>1</a:t>
            </a:r>
            <a:r>
              <a:rPr lang="x-none" sz="2000" b="1" dirty="0">
                <a:solidFill>
                  <a:srgbClr val="000080"/>
                </a:solidFill>
                <a:latin typeface="Consolas" panose="020B0609020204030204" pitchFamily="49" charset="0"/>
              </a:rPr>
              <a:t>{</a:t>
            </a:r>
            <a:endParaRPr sz="2000" dirty="0">
              <a:latin typeface="Consolas" panose="020B0609020204030204" pitchFamily="49" charset="0"/>
            </a:endParaRPr>
          </a:p>
          <a:p>
            <a:r>
              <a:rPr lang="x-none" sz="2000" dirty="0">
                <a:latin typeface="Consolas" panose="020B0609020204030204" pitchFamily="49" charset="0"/>
              </a:rPr>
              <a:t>	thisInterrupt</a:t>
            </a:r>
            <a:r>
              <a:rPr lang="x-none" sz="2000" b="1" dirty="0">
                <a:solidFill>
                  <a:srgbClr val="000080"/>
                </a:solidFill>
                <a:latin typeface="Consolas" panose="020B0609020204030204" pitchFamily="49" charset="0"/>
              </a:rPr>
              <a:t>();</a:t>
            </a:r>
            <a:endParaRPr sz="2000" dirty="0">
              <a:latin typeface="Consolas" panose="020B0609020204030204" pitchFamily="49" charset="0"/>
            </a:endParaRPr>
          </a:p>
          <a:p>
            <a:r>
              <a:rPr lang="x-none" sz="2000" dirty="0">
                <a:latin typeface="Consolas" panose="020B0609020204030204" pitchFamily="49" charset="0"/>
              </a:rPr>
              <a:t>}</a:t>
            </a:r>
            <a:endParaRPr sz="2000" dirty="0">
              <a:latin typeface="Consolas" panose="020B0609020204030204" pitchFamily="49" charset="0"/>
            </a:endParaRPr>
          </a:p>
        </p:txBody>
      </p:sp>
      <p:sp>
        <p:nvSpPr>
          <p:cNvPr id="340" name="TextShape 4"/>
          <p:cNvSpPr txBox="1"/>
          <p:nvPr/>
        </p:nvSpPr>
        <p:spPr>
          <a:xfrm>
            <a:off x="4835384" y="2996952"/>
            <a:ext cx="4644992" cy="2556000"/>
          </a:xfrm>
          <a:prstGeom prst="rect">
            <a:avLst/>
          </a:prstGeom>
          <a:noFill/>
          <a:ln>
            <a:noFill/>
          </a:ln>
        </p:spPr>
        <p:txBody>
          <a:bodyPr lIns="90000" tIns="45000" rIns="90000" bIns="45000"/>
          <a:lstStyle/>
          <a:p>
            <a:r>
              <a:rPr lang="x-none" sz="2000" i="1">
                <a:solidFill>
                  <a:srgbClr val="008000"/>
                </a:solidFill>
                <a:latin typeface="Consolas" panose="020B0609020204030204" pitchFamily="49" charset="0"/>
              </a:rPr>
              <a:t>//C18 compiler way</a:t>
            </a:r>
            <a:endParaRPr sz="2000">
              <a:latin typeface="Consolas" panose="020B0609020204030204" pitchFamily="49" charset="0"/>
            </a:endParaRPr>
          </a:p>
          <a:p>
            <a:r>
              <a:rPr lang="x-none" sz="2000" b="1">
                <a:solidFill>
                  <a:srgbClr val="000080"/>
                </a:solidFill>
                <a:latin typeface="Consolas" panose="020B0609020204030204" pitchFamily="49" charset="0"/>
              </a:rPr>
              <a:t>void</a:t>
            </a:r>
            <a:r>
              <a:rPr lang="x-none" sz="2000">
                <a:latin typeface="Consolas" panose="020B0609020204030204" pitchFamily="49" charset="0"/>
              </a:rPr>
              <a:t> isr </a:t>
            </a:r>
            <a:r>
              <a:rPr lang="x-none" sz="2000" b="1">
                <a:solidFill>
                  <a:srgbClr val="000080"/>
                </a:solidFill>
                <a:latin typeface="Consolas" panose="020B0609020204030204" pitchFamily="49" charset="0"/>
              </a:rPr>
              <a:t>(void){</a:t>
            </a:r>
            <a:endParaRPr sz="2000">
              <a:latin typeface="Consolas" panose="020B0609020204030204" pitchFamily="49" charset="0"/>
            </a:endParaRPr>
          </a:p>
          <a:p>
            <a:r>
              <a:rPr lang="x-none" sz="2000">
                <a:latin typeface="Consolas" panose="020B0609020204030204" pitchFamily="49" charset="0"/>
              </a:rPr>
              <a:t>	thisInterrupt</a:t>
            </a:r>
            <a:r>
              <a:rPr lang="x-none" sz="2000" b="1">
                <a:solidFill>
                  <a:srgbClr val="000080"/>
                </a:solidFill>
                <a:latin typeface="Consolas" panose="020B0609020204030204" pitchFamily="49" charset="0"/>
              </a:rPr>
              <a:t>();</a:t>
            </a:r>
            <a:endParaRPr sz="2000">
              <a:latin typeface="Consolas" panose="020B0609020204030204" pitchFamily="49" charset="0"/>
            </a:endParaRPr>
          </a:p>
          <a:p>
            <a:r>
              <a:rPr lang="x-none" sz="2000" b="1">
                <a:solidFill>
                  <a:srgbClr val="000080"/>
                </a:solidFill>
                <a:latin typeface="Consolas" panose="020B0609020204030204" pitchFamily="49" charset="0"/>
              </a:rPr>
              <a:t>}</a:t>
            </a:r>
            <a:r>
              <a:rPr lang="x-none" sz="2000">
                <a:latin typeface="Consolas" panose="020B0609020204030204" pitchFamily="49" charset="0"/>
              </a:rPr>
              <a:t> </a:t>
            </a:r>
            <a:endParaRPr sz="2000">
              <a:latin typeface="Consolas" panose="020B0609020204030204" pitchFamily="49" charset="0"/>
            </a:endParaRPr>
          </a:p>
          <a:p>
            <a:r>
              <a:rPr lang="x-none" sz="2000" b="1">
                <a:solidFill>
                  <a:srgbClr val="000080"/>
                </a:solidFill>
                <a:latin typeface="Consolas" panose="020B0609020204030204" pitchFamily="49" charset="0"/>
              </a:rPr>
              <a:t>#</a:t>
            </a:r>
            <a:r>
              <a:rPr lang="x-none" sz="2000">
                <a:solidFill>
                  <a:srgbClr val="000080"/>
                </a:solidFill>
                <a:latin typeface="Consolas" panose="020B0609020204030204" pitchFamily="49" charset="0"/>
              </a:rPr>
              <a:t>pragma code</a:t>
            </a:r>
            <a:r>
              <a:rPr lang="x-none" sz="2000">
                <a:latin typeface="Consolas" panose="020B0609020204030204" pitchFamily="49" charset="0"/>
              </a:rPr>
              <a:t> highvector</a:t>
            </a:r>
            <a:r>
              <a:rPr lang="x-none" sz="2000" b="1">
                <a:solidFill>
                  <a:srgbClr val="000080"/>
                </a:solidFill>
                <a:latin typeface="Consolas" panose="020B0609020204030204" pitchFamily="49" charset="0"/>
              </a:rPr>
              <a:t>=</a:t>
            </a:r>
            <a:r>
              <a:rPr lang="x-none" sz="2000">
                <a:solidFill>
                  <a:srgbClr val="FF0000"/>
                </a:solidFill>
                <a:latin typeface="Consolas" panose="020B0609020204030204" pitchFamily="49" charset="0"/>
              </a:rPr>
              <a:t>0x08</a:t>
            </a:r>
            <a:endParaRPr sz="2000">
              <a:latin typeface="Consolas" panose="020B0609020204030204" pitchFamily="49" charset="0"/>
            </a:endParaRPr>
          </a:p>
          <a:p>
            <a:r>
              <a:rPr lang="x-none" sz="2000" b="1">
                <a:solidFill>
                  <a:srgbClr val="000080"/>
                </a:solidFill>
                <a:latin typeface="Consolas" panose="020B0609020204030204" pitchFamily="49" charset="0"/>
              </a:rPr>
              <a:t>void</a:t>
            </a:r>
            <a:r>
              <a:rPr lang="x-none" sz="2000">
                <a:latin typeface="Consolas" panose="020B0609020204030204" pitchFamily="49" charset="0"/>
              </a:rPr>
              <a:t> highvector</a:t>
            </a:r>
            <a:r>
              <a:rPr lang="x-none" sz="2000" b="1">
                <a:solidFill>
                  <a:srgbClr val="000080"/>
                </a:solidFill>
                <a:latin typeface="Consolas" panose="020B0609020204030204" pitchFamily="49" charset="0"/>
              </a:rPr>
              <a:t>(void){</a:t>
            </a:r>
            <a:endParaRPr sz="2000">
              <a:latin typeface="Consolas" panose="020B0609020204030204" pitchFamily="49" charset="0"/>
            </a:endParaRPr>
          </a:p>
          <a:p>
            <a:r>
              <a:rPr lang="x-none" sz="2000">
                <a:latin typeface="Consolas" panose="020B0609020204030204" pitchFamily="49" charset="0"/>
              </a:rPr>
              <a:t>	_asm </a:t>
            </a:r>
            <a:r>
              <a:rPr lang="x-none" sz="2000" b="1">
                <a:solidFill>
                  <a:srgbClr val="000080"/>
                </a:solidFill>
                <a:latin typeface="Consolas" panose="020B0609020204030204" pitchFamily="49" charset="0"/>
              </a:rPr>
              <a:t>goto</a:t>
            </a:r>
            <a:r>
              <a:rPr lang="x-none" sz="2000">
                <a:latin typeface="Consolas" panose="020B0609020204030204" pitchFamily="49" charset="0"/>
              </a:rPr>
              <a:t> isr _endasm</a:t>
            </a:r>
            <a:endParaRPr sz="2000">
              <a:latin typeface="Consolas" panose="020B0609020204030204" pitchFamily="49" charset="0"/>
            </a:endParaRPr>
          </a:p>
          <a:p>
            <a:r>
              <a:rPr lang="x-none" sz="2000">
                <a:latin typeface="Consolas" panose="020B0609020204030204" pitchFamily="49" charset="0"/>
              </a:rPr>
              <a:t>}</a:t>
            </a:r>
            <a:endParaRPr sz="2000">
              <a:latin typeface="Consolas" panose="020B0609020204030204" pitchFamily="49" charset="0"/>
            </a:endParaRPr>
          </a:p>
          <a:p>
            <a:r>
              <a:rPr lang="x-none" sz="2000" b="1">
                <a:solidFill>
                  <a:srgbClr val="000080"/>
                </a:solidFill>
                <a:latin typeface="Consolas" panose="020B0609020204030204" pitchFamily="49" charset="0"/>
              </a:rPr>
              <a:t>#</a:t>
            </a:r>
            <a:r>
              <a:rPr lang="x-none" sz="2000">
                <a:solidFill>
                  <a:srgbClr val="000080"/>
                </a:solidFill>
                <a:latin typeface="Consolas" panose="020B0609020204030204" pitchFamily="49" charset="0"/>
              </a:rPr>
              <a:t>pragma code</a:t>
            </a:r>
            <a:r>
              <a:rPr lang="x-none" sz="2000">
                <a:latin typeface="Consolas" panose="020B0609020204030204" pitchFamily="49" charset="0"/>
              </a:rPr>
              <a:t> </a:t>
            </a:r>
            <a:endParaRPr sz="2000">
              <a:latin typeface="Consolas" panose="020B0609020204030204" pitchFamily="49" charset="0"/>
            </a:endParaRPr>
          </a:p>
        </p:txBody>
      </p:sp>
      <p:sp>
        <p:nvSpPr>
          <p:cNvPr id="5" name="Título 4">
            <a:extLst>
              <a:ext uri="{FF2B5EF4-FFF2-40B4-BE49-F238E27FC236}">
                <a16:creationId xmlns:a16="http://schemas.microsoft.com/office/drawing/2014/main" id="{F592DE9C-A305-42EA-B4C5-EFB065CB5A93}"/>
              </a:ext>
            </a:extLst>
          </p:cNvPr>
          <p:cNvSpPr>
            <a:spLocks noGrp="1"/>
          </p:cNvSpPr>
          <p:nvPr>
            <p:ph type="title"/>
          </p:nvPr>
        </p:nvSpPr>
        <p:spPr>
          <a:xfrm>
            <a:off x="695400" y="221109"/>
            <a:ext cx="10801200" cy="1191667"/>
          </a:xfrm>
        </p:spPr>
        <p:txBody>
          <a:bodyPr/>
          <a:lstStyle/>
          <a:p>
            <a:r>
              <a:rPr lang="pt-BR" altLang="pt-BR" dirty="0" err="1"/>
              <a:t>Interrupt</a:t>
            </a:r>
            <a:r>
              <a:rPr lang="pt-BR" altLang="pt-BR" dirty="0"/>
              <a:t> Abstract </a:t>
            </a:r>
            <a:r>
              <a:rPr lang="pt-BR" altLang="pt-BR" dirty="0" err="1"/>
              <a:t>Layer</a:t>
            </a:r>
            <a:r>
              <a:rPr lang="pt-BR" altLang="pt-BR" dirty="0"/>
              <a:t> - IAL</a:t>
            </a:r>
            <a:endParaRPr lang="pt-BR" dirty="0"/>
          </a:p>
        </p:txBody>
      </p:sp>
      <p:sp>
        <p:nvSpPr>
          <p:cNvPr id="4" name="Espaço Reservado para Conteúdo 3"/>
          <p:cNvSpPr>
            <a:spLocks noGrp="1"/>
          </p:cNvSpPr>
          <p:nvPr>
            <p:ph idx="1"/>
          </p:nvPr>
        </p:nvSpPr>
        <p:spPr>
          <a:xfrm>
            <a:off x="695400" y="1556791"/>
            <a:ext cx="8784976" cy="5080099"/>
          </a:xfrm>
        </p:spPr>
        <p:txBody>
          <a:bodyPr>
            <a:normAutofit fontScale="77500" lnSpcReduction="20000"/>
          </a:bodyPr>
          <a:lstStyle/>
          <a:p>
            <a:r>
              <a:rPr lang="en-US" dirty="0"/>
              <a:t>Interrupts are closely related to hardware</a:t>
            </a:r>
          </a:p>
          <a:p>
            <a:r>
              <a:rPr lang="en-US" dirty="0"/>
              <a:t>Each architecture AND compiler pose a different programming approach</a:t>
            </a:r>
          </a:p>
          <a:p>
            <a:endParaRPr lang="en-US" dirty="0"/>
          </a:p>
          <a:p>
            <a:endParaRPr lang="en-US" dirty="0"/>
          </a:p>
          <a:p>
            <a:endParaRPr lang="en-US" dirty="0"/>
          </a:p>
          <a:p>
            <a:endParaRPr lang="en-US" dirty="0"/>
          </a:p>
          <a:p>
            <a:endParaRPr lang="en-US" dirty="0"/>
          </a:p>
          <a:p>
            <a:endParaRPr lang="en-US" dirty="0"/>
          </a:p>
          <a:p>
            <a:endParaRPr lang="en-US" dirty="0"/>
          </a:p>
          <a:p>
            <a:r>
              <a:rPr lang="en-US" dirty="0"/>
              <a:t>How to hide this from programmer?</a:t>
            </a:r>
          </a:p>
          <a:p>
            <a:endParaRPr lang="pt-BR" dirty="0"/>
          </a:p>
        </p:txBody>
      </p:sp>
    </p:spTree>
    <p:extLst>
      <p:ext uri="{BB962C8B-B14F-4D97-AF65-F5344CB8AC3E}">
        <p14:creationId xmlns:p14="http://schemas.microsoft.com/office/powerpoint/2010/main" val="545037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018D3C10-1D03-44D2-BDF4-01FE27ED8166}"/>
              </a:ext>
            </a:extLst>
          </p:cNvPr>
          <p:cNvSpPr>
            <a:spLocks noGrp="1" noChangeArrowheads="1"/>
          </p:cNvSpPr>
          <p:nvPr>
            <p:ph type="title"/>
          </p:nvPr>
        </p:nvSpPr>
        <p:spPr>
          <a:xfrm>
            <a:off x="695400" y="221109"/>
            <a:ext cx="10801200" cy="1191667"/>
          </a:xfrm>
        </p:spPr>
        <p:txBody>
          <a:bodyPr/>
          <a:lstStyle/>
          <a:p>
            <a:r>
              <a:rPr lang="pt-BR" altLang="pt-BR" dirty="0" err="1"/>
              <a:t>Interrupt</a:t>
            </a:r>
            <a:r>
              <a:rPr lang="pt-BR" altLang="pt-BR" dirty="0"/>
              <a:t> Abstract </a:t>
            </a:r>
            <a:r>
              <a:rPr lang="pt-BR" altLang="pt-BR" dirty="0" err="1"/>
              <a:t>Layer</a:t>
            </a:r>
            <a:r>
              <a:rPr lang="pt-BR" altLang="pt-BR" dirty="0"/>
              <a:t> - IAL</a:t>
            </a:r>
          </a:p>
        </p:txBody>
      </p:sp>
      <p:sp>
        <p:nvSpPr>
          <p:cNvPr id="22530" name="Rectangle 2">
            <a:extLst>
              <a:ext uri="{FF2B5EF4-FFF2-40B4-BE49-F238E27FC236}">
                <a16:creationId xmlns:a16="http://schemas.microsoft.com/office/drawing/2014/main" id="{8D1EF06A-5155-41A6-A809-A16897B80AAA}"/>
              </a:ext>
            </a:extLst>
          </p:cNvPr>
          <p:cNvSpPr>
            <a:spLocks noGrp="1" noChangeArrowheads="1"/>
          </p:cNvSpPr>
          <p:nvPr>
            <p:ph idx="1"/>
          </p:nvPr>
        </p:nvSpPr>
        <p:spPr>
          <a:xfrm>
            <a:off x="695400" y="1556792"/>
            <a:ext cx="8784976" cy="4824536"/>
          </a:xfrm>
        </p:spPr>
        <p:txBody>
          <a:bodyPr>
            <a:normAutofit fontScale="92500" lnSpcReduction="20000"/>
          </a:bodyPr>
          <a:lstStyle/>
          <a:p>
            <a:r>
              <a:rPr lang="en-US" altLang="pt-BR" dirty="0"/>
              <a:t>In order to simplify this device from the point of view of the software it is common to create a driver to manage the device.</a:t>
            </a:r>
          </a:p>
          <a:p>
            <a:r>
              <a:rPr lang="en-US" altLang="pt-BR" dirty="0"/>
              <a:t>This driver will receive the address of functions that will be executed when a certain interruption happens.</a:t>
            </a:r>
          </a:p>
          <a:p>
            <a:r>
              <a:rPr lang="en-US" altLang="pt-BR" dirty="0"/>
              <a:t>You need a function to receive the address and a variable to store it internally</a:t>
            </a:r>
            <a:endParaRPr lang="pt-BR" altLang="pt-BR" dirty="0"/>
          </a:p>
        </p:txBody>
      </p:sp>
    </p:spTree>
    <p:extLst>
      <p:ext uri="{BB962C8B-B14F-4D97-AF65-F5344CB8AC3E}">
        <p14:creationId xmlns:p14="http://schemas.microsoft.com/office/powerpoint/2010/main" val="19049545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Shape 2">
            <a:extLst>
              <a:ext uri="{FF2B5EF4-FFF2-40B4-BE49-F238E27FC236}">
                <a16:creationId xmlns:a16="http://schemas.microsoft.com/office/drawing/2014/main" id="{9822B9C2-6E7D-4E9D-9786-FAB8A2A4C00A}"/>
              </a:ext>
            </a:extLst>
          </p:cNvPr>
          <p:cNvSpPr txBox="1">
            <a:spLocks noGrp="1"/>
          </p:cNvSpPr>
          <p:nvPr>
            <p:ph type="body" sz="quarter" idx="13"/>
          </p:nvPr>
        </p:nvSpPr>
        <p:spPr>
          <a:prstGeom prst="rect">
            <a:avLst/>
          </a:prstGeom>
          <a:noFill/>
          <a:ln>
            <a:noFill/>
          </a:ln>
        </p:spPr>
        <p:txBody>
          <a:bodyPr vert="horz" lIns="90000" tIns="45000" rIns="90000" bIns="45000" rtlCol="0" anchor="ctr" anchorCtr="0">
            <a:noAutofit/>
          </a:bodyPr>
          <a:lstStyle/>
          <a:p>
            <a:r>
              <a:rPr lang="x-none" sz="2400" i="1" dirty="0">
                <a:solidFill>
                  <a:srgbClr val="008000"/>
                </a:solidFill>
                <a:latin typeface="Consolas" panose="020B0609020204030204" pitchFamily="49" charset="0"/>
              </a:rPr>
              <a:t>//Inside drvInterrupt.c</a:t>
            </a:r>
            <a:endParaRPr sz="2000" dirty="0">
              <a:latin typeface="Consolas" panose="020B0609020204030204" pitchFamily="49" charset="0"/>
            </a:endParaRPr>
          </a:p>
          <a:p>
            <a:endParaRPr sz="2000" dirty="0">
              <a:latin typeface="Consolas" panose="020B0609020204030204" pitchFamily="49" charset="0"/>
            </a:endParaRPr>
          </a:p>
          <a:p>
            <a:r>
              <a:rPr lang="x-none" sz="2400" i="1" dirty="0">
                <a:solidFill>
                  <a:srgbClr val="008000"/>
                </a:solidFill>
                <a:latin typeface="Consolas" panose="020B0609020204030204" pitchFamily="49" charset="0"/>
              </a:rPr>
              <a:t>//defining the pointer to use in ISR callback</a:t>
            </a:r>
            <a:endParaRPr sz="2000" dirty="0">
              <a:latin typeface="Consolas" panose="020B0609020204030204" pitchFamily="49" charset="0"/>
            </a:endParaRPr>
          </a:p>
          <a:p>
            <a:r>
              <a:rPr lang="x-none" sz="2400" b="1" dirty="0">
                <a:solidFill>
                  <a:srgbClr val="000080"/>
                </a:solidFill>
                <a:latin typeface="Consolas" panose="020B0609020204030204" pitchFamily="49" charset="0"/>
              </a:rPr>
              <a:t>typedef</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void</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intFunc</a:t>
            </a:r>
            <a:r>
              <a:rPr lang="x-none" sz="2400" b="1" dirty="0">
                <a:solidFill>
                  <a:srgbClr val="000080"/>
                </a:solidFill>
                <a:latin typeface="Consolas" panose="020B0609020204030204" pitchFamily="49" charset="0"/>
              </a:rPr>
              <a:t>)(void);</a:t>
            </a:r>
            <a:endParaRPr sz="2000" dirty="0">
              <a:latin typeface="Consolas" panose="020B0609020204030204" pitchFamily="49" charset="0"/>
            </a:endParaRPr>
          </a:p>
          <a:p>
            <a:endParaRPr sz="2000" dirty="0">
              <a:latin typeface="Consolas" panose="020B0609020204030204" pitchFamily="49" charset="0"/>
            </a:endParaRPr>
          </a:p>
          <a:p>
            <a:r>
              <a:rPr lang="x-none" sz="2400" i="1" dirty="0">
                <a:solidFill>
                  <a:srgbClr val="008000"/>
                </a:solidFill>
                <a:latin typeface="Consolas" panose="020B0609020204030204" pitchFamily="49" charset="0"/>
              </a:rPr>
              <a:t>//store the pointer to ISR here</a:t>
            </a:r>
            <a:endParaRPr sz="2000" dirty="0">
              <a:latin typeface="Consolas" panose="020B0609020204030204" pitchFamily="49" charset="0"/>
            </a:endParaRPr>
          </a:p>
          <a:p>
            <a:r>
              <a:rPr lang="x-none" sz="2400" b="1" dirty="0">
                <a:solidFill>
                  <a:srgbClr val="000080"/>
                </a:solidFill>
                <a:latin typeface="Consolas" panose="020B0609020204030204" pitchFamily="49" charset="0"/>
              </a:rPr>
              <a:t>static</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intFunc</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thisInterrupt</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endParaRPr sz="2000" dirty="0">
              <a:latin typeface="Consolas" panose="020B0609020204030204" pitchFamily="49" charset="0"/>
            </a:endParaRPr>
          </a:p>
          <a:p>
            <a:r>
              <a:rPr lang="x-none" sz="2400" i="1" dirty="0">
                <a:solidFill>
                  <a:srgbClr val="008000"/>
                </a:solidFill>
                <a:latin typeface="Consolas" panose="020B0609020204030204" pitchFamily="49" charset="0"/>
              </a:rPr>
              <a:t>//Set interrupt function to be called</a:t>
            </a:r>
            <a:endParaRPr sz="2000" dirty="0">
              <a:latin typeface="Consolas" panose="020B0609020204030204" pitchFamily="49" charset="0"/>
            </a:endParaRPr>
          </a:p>
          <a:p>
            <a:r>
              <a:rPr lang="x-none" sz="2400" b="1" dirty="0">
                <a:solidFill>
                  <a:srgbClr val="000080"/>
                </a:solidFill>
                <a:latin typeface="Consolas" panose="020B0609020204030204" pitchFamily="49" charset="0"/>
              </a:rPr>
              <a:t>char</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setInterruptFunc</a:t>
            </a:r>
            <a:r>
              <a:rPr lang="x-none" sz="2400" b="1" dirty="0">
                <a:solidFill>
                  <a:srgbClr val="000080"/>
                </a:solidFill>
                <a:latin typeface="Consolas" panose="020B0609020204030204" pitchFamily="49" charset="0"/>
              </a:rPr>
              <a:t>(void</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parameters</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thisInterrupt</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r>
              <a:rPr lang="x-none"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(intFunc)</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parameters</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r>
              <a:rPr lang="x-none" sz="2400" b="1" dirty="0">
                <a:solidFill>
                  <a:srgbClr val="000080"/>
                </a:solidFill>
                <a:latin typeface="Consolas" panose="020B0609020204030204" pitchFamily="49" charset="0"/>
              </a:rPr>
              <a:t>	return</a:t>
            </a:r>
            <a:r>
              <a:rPr lang="x-none" sz="2400" b="1" dirty="0">
                <a:solidFill>
                  <a:srgbClr val="000000"/>
                </a:solidFill>
                <a:latin typeface="Consolas" panose="020B0609020204030204" pitchFamily="49" charset="0"/>
              </a:rPr>
              <a:t> </a:t>
            </a:r>
            <a:r>
              <a:rPr lang="x-none" sz="2400" dirty="0">
                <a:solidFill>
                  <a:srgbClr val="000000"/>
                </a:solidFill>
                <a:latin typeface="Consolas" panose="020B0609020204030204" pitchFamily="49" charset="0"/>
              </a:rPr>
              <a:t>SUCESS</a:t>
            </a:r>
            <a:r>
              <a:rPr lang="x-none" sz="2400" b="1" dirty="0">
                <a:solidFill>
                  <a:srgbClr val="000080"/>
                </a:solidFill>
                <a:latin typeface="Consolas" panose="020B0609020204030204" pitchFamily="49" charset="0"/>
              </a:rPr>
              <a:t>;</a:t>
            </a:r>
            <a:endParaRPr sz="2000" dirty="0">
              <a:latin typeface="Consolas" panose="020B0609020204030204" pitchFamily="49" charset="0"/>
            </a:endParaRPr>
          </a:p>
          <a:p>
            <a:r>
              <a:rPr lang="x-none" sz="2400" b="1" dirty="0">
                <a:solidFill>
                  <a:srgbClr val="000080"/>
                </a:solidFill>
                <a:latin typeface="Consolas" panose="020B0609020204030204" pitchFamily="49" charset="0"/>
              </a:rPr>
              <a:t>}</a:t>
            </a:r>
            <a:endParaRPr sz="2000" dirty="0">
              <a:latin typeface="Consolas" panose="020B0609020204030204" pitchFamily="49" charset="0"/>
            </a:endParaRPr>
          </a:p>
        </p:txBody>
      </p:sp>
      <p:sp>
        <p:nvSpPr>
          <p:cNvPr id="2" name="Título 1">
            <a:extLst>
              <a:ext uri="{FF2B5EF4-FFF2-40B4-BE49-F238E27FC236}">
                <a16:creationId xmlns:a16="http://schemas.microsoft.com/office/drawing/2014/main" id="{52A68ACE-284A-4F69-8550-FF58654E040E}"/>
              </a:ext>
            </a:extLst>
          </p:cNvPr>
          <p:cNvSpPr>
            <a:spLocks noGrp="1"/>
          </p:cNvSpPr>
          <p:nvPr>
            <p:ph type="title"/>
          </p:nvPr>
        </p:nvSpPr>
        <p:spPr/>
        <p:txBody>
          <a:bodyPr/>
          <a:lstStyle/>
          <a:p>
            <a:r>
              <a:rPr lang="pt-BR" altLang="pt-BR" dirty="0" err="1"/>
              <a:t>Interrupt</a:t>
            </a:r>
            <a:r>
              <a:rPr lang="pt-BR" altLang="pt-BR" dirty="0"/>
              <a:t> Abstract </a:t>
            </a:r>
            <a:r>
              <a:rPr lang="pt-BR" altLang="pt-BR" dirty="0" err="1"/>
              <a:t>Layer</a:t>
            </a:r>
            <a:r>
              <a:rPr lang="pt-BR" altLang="pt-BR" dirty="0"/>
              <a:t> - IAL</a:t>
            </a:r>
            <a:endParaRPr lang="pt-BR" dirty="0"/>
          </a:p>
        </p:txBody>
      </p:sp>
    </p:spTree>
    <p:extLst>
      <p:ext uri="{BB962C8B-B14F-4D97-AF65-F5344CB8AC3E}">
        <p14:creationId xmlns:p14="http://schemas.microsoft.com/office/powerpoint/2010/main" val="2569267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F3A9DF22-591D-4CCC-AFA0-17906762FCAC}"/>
              </a:ext>
            </a:extLst>
          </p:cNvPr>
          <p:cNvSpPr>
            <a:spLocks noGrp="1" noChangeArrowheads="1"/>
          </p:cNvSpPr>
          <p:nvPr>
            <p:ph type="title"/>
          </p:nvPr>
        </p:nvSpPr>
        <p:spPr>
          <a:xfrm>
            <a:off x="695400" y="221109"/>
            <a:ext cx="10801200" cy="1191667"/>
          </a:xfrm>
        </p:spPr>
        <p:txBody>
          <a:bodyPr/>
          <a:lstStyle/>
          <a:p>
            <a:r>
              <a:rPr lang="pt-BR" altLang="pt-BR"/>
              <a:t>Interrupt Abstract Layer - IAL</a:t>
            </a:r>
          </a:p>
        </p:txBody>
      </p:sp>
      <p:sp>
        <p:nvSpPr>
          <p:cNvPr id="26626" name="Rectangle 2">
            <a:extLst>
              <a:ext uri="{FF2B5EF4-FFF2-40B4-BE49-F238E27FC236}">
                <a16:creationId xmlns:a16="http://schemas.microsoft.com/office/drawing/2014/main" id="{48826612-4A0A-45A1-8F25-6C6A6C370587}"/>
              </a:ext>
            </a:extLst>
          </p:cNvPr>
          <p:cNvSpPr>
            <a:spLocks noGrp="1" noChangeArrowheads="1"/>
          </p:cNvSpPr>
          <p:nvPr>
            <p:ph idx="1"/>
          </p:nvPr>
        </p:nvSpPr>
        <p:spPr>
          <a:xfrm>
            <a:off x="695400" y="1556792"/>
            <a:ext cx="8784976" cy="4824536"/>
          </a:xfrm>
        </p:spPr>
        <p:txBody>
          <a:bodyPr/>
          <a:lstStyle/>
          <a:p>
            <a:r>
              <a:rPr lang="en-US" altLang="pt-BR" dirty="0"/>
              <a:t>The IAL facilitates the use of interruptions by the programmer</a:t>
            </a:r>
          </a:p>
          <a:p>
            <a:pPr lvl="1"/>
            <a:r>
              <a:rPr lang="en-US" altLang="pt-BR" dirty="0"/>
              <a:t>The desired driver is initialized</a:t>
            </a:r>
          </a:p>
          <a:p>
            <a:pPr lvl="1"/>
            <a:r>
              <a:rPr lang="en-US" altLang="pt-BR" dirty="0"/>
              <a:t>The interrupt driver is initialized</a:t>
            </a:r>
          </a:p>
          <a:p>
            <a:pPr lvl="1"/>
            <a:r>
              <a:rPr lang="en-US" altLang="pt-BR" dirty="0"/>
              <a:t>The desired function is set</a:t>
            </a:r>
            <a:endParaRPr lang="pt-BR" altLang="pt-BR" dirty="0"/>
          </a:p>
        </p:txBody>
      </p:sp>
    </p:spTree>
    <p:extLst>
      <p:ext uri="{BB962C8B-B14F-4D97-AF65-F5344CB8AC3E}">
        <p14:creationId xmlns:p14="http://schemas.microsoft.com/office/powerpoint/2010/main" val="80591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2">
            <a:extLst>
              <a:ext uri="{FF2B5EF4-FFF2-40B4-BE49-F238E27FC236}">
                <a16:creationId xmlns:a16="http://schemas.microsoft.com/office/drawing/2014/main" id="{84C2B027-A7E6-4DD1-9062-D2C71E2A7716}"/>
              </a:ext>
            </a:extLst>
          </p:cNvPr>
          <p:cNvSpPr txBox="1">
            <a:spLocks noGrp="1"/>
          </p:cNvSpPr>
          <p:nvPr>
            <p:ph type="body" sz="quarter" idx="13"/>
          </p:nvPr>
        </p:nvSpPr>
        <p:spPr>
          <a:xfrm>
            <a:off x="983432" y="260645"/>
            <a:ext cx="10585176" cy="6460831"/>
          </a:xfrm>
          <a:prstGeom prst="rect">
            <a:avLst/>
          </a:prstGeom>
          <a:noFill/>
          <a:ln>
            <a:noFill/>
          </a:ln>
        </p:spPr>
        <p:txBody>
          <a:bodyPr vert="horz" lIns="90000" tIns="45000" rIns="90000" bIns="45000" rtlCol="0" anchor="ctr" anchorCtr="0">
            <a:noAutofit/>
          </a:bodyPr>
          <a:lstStyle/>
          <a:p>
            <a:r>
              <a:rPr lang="x-none" sz="2400" i="1" dirty="0">
                <a:solidFill>
                  <a:srgbClr val="008000"/>
                </a:solidFill>
                <a:latin typeface="Consolas" panose="020B0609020204030204" pitchFamily="49" charset="0"/>
              </a:rPr>
              <a:t>//Interrupt function set without knowing compiler issues</a:t>
            </a:r>
            <a:endParaRPr sz="2400" dirty="0">
              <a:latin typeface="Consolas" panose="020B0609020204030204" pitchFamily="49" charset="0"/>
            </a:endParaRPr>
          </a:p>
          <a:p>
            <a:r>
              <a:rPr lang="x-none" sz="2400" b="1" dirty="0">
                <a:solidFill>
                  <a:srgbClr val="000080"/>
                </a:solidFill>
                <a:latin typeface="Consolas" panose="020B0609020204030204" pitchFamily="49" charset="0"/>
              </a:rPr>
              <a:t>void</a:t>
            </a:r>
            <a:r>
              <a:rPr lang="x-none" sz="2400" dirty="0">
                <a:solidFill>
                  <a:srgbClr val="000000"/>
                </a:solidFill>
                <a:latin typeface="Consolas" panose="020B0609020204030204" pitchFamily="49" charset="0"/>
              </a:rPr>
              <a:t> timerISR</a:t>
            </a:r>
            <a:r>
              <a:rPr lang="x-none" sz="2400" b="1" dirty="0">
                <a:solidFill>
                  <a:srgbClr val="000080"/>
                </a:solidFill>
                <a:latin typeface="Consolas" panose="020B0609020204030204" pitchFamily="49" charset="0"/>
              </a:rPr>
              <a:t>(void)</a:t>
            </a:r>
            <a:r>
              <a:rPr lang="x-none" sz="2400"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400" dirty="0">
                <a:solidFill>
                  <a:srgbClr val="000000"/>
                </a:solidFill>
                <a:latin typeface="Consolas" panose="020B0609020204030204" pitchFamily="49" charset="0"/>
              </a:rPr>
              <a:t>    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DRV_TIMER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TMR_RESET</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1000</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400" dirty="0">
                <a:solidFill>
                  <a:srgbClr val="000000"/>
                </a:solidFill>
                <a:latin typeface="Consolas" panose="020B0609020204030204" pitchFamily="49" charset="0"/>
              </a:rPr>
              <a:t>    kernelClock</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400" b="1" dirty="0">
                <a:solidFill>
                  <a:srgbClr val="000080"/>
                </a:solidFill>
                <a:latin typeface="Consolas" panose="020B0609020204030204" pitchFamily="49" charset="0"/>
              </a:rPr>
              <a:t>void</a:t>
            </a:r>
            <a:r>
              <a:rPr lang="x-none" sz="2400" dirty="0">
                <a:solidFill>
                  <a:srgbClr val="000000"/>
                </a:solidFill>
                <a:latin typeface="Consolas" panose="020B0609020204030204" pitchFamily="49" charset="0"/>
              </a:rPr>
              <a:t> main </a:t>
            </a:r>
            <a:r>
              <a:rPr lang="x-none" sz="2400" b="1" dirty="0">
                <a:solidFill>
                  <a:srgbClr val="000080"/>
                </a:solidFill>
                <a:latin typeface="Consolas" panose="020B0609020204030204" pitchFamily="49" charset="0"/>
              </a:rPr>
              <a:t>(void){</a:t>
            </a:r>
            <a:endParaRPr sz="2400" dirty="0">
              <a:latin typeface="Consolas" panose="020B0609020204030204" pitchFamily="49" charset="0"/>
            </a:endParaRPr>
          </a:p>
          <a:p>
            <a:r>
              <a:rPr lang="x-none" sz="2400" dirty="0">
                <a:solidFill>
                  <a:srgbClr val="000000"/>
                </a:solidFill>
                <a:latin typeface="Consolas" panose="020B0609020204030204" pitchFamily="49" charset="0"/>
              </a:rPr>
              <a:t>    kernelInit</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endParaRPr sz="2400" dirty="0">
              <a:latin typeface="Consolas" panose="020B0609020204030204" pitchFamily="49" charset="0"/>
            </a:endParaRPr>
          </a:p>
          <a:p>
            <a:r>
              <a:rPr lang="x-none" sz="2400" dirty="0">
                <a:solidFill>
                  <a:srgbClr val="000000"/>
                </a:solidFill>
                <a:latin typeface="Consolas" panose="020B0609020204030204" pitchFamily="49" charset="0"/>
              </a:rPr>
              <a:t>    initDriver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DRV_TIMER</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400" dirty="0">
                <a:solidFill>
                  <a:srgbClr val="000000"/>
                </a:solidFill>
                <a:latin typeface="Consolas" panose="020B0609020204030204" pitchFamily="49" charset="0"/>
              </a:rPr>
              <a:t>    initDriver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DRV_INTERRUPT</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endParaRPr sz="2400" dirty="0">
              <a:latin typeface="Consolas" panose="020B0609020204030204" pitchFamily="49" charset="0"/>
            </a:endParaRPr>
          </a:p>
          <a:p>
            <a:r>
              <a:rPr lang="x-none" sz="2400" dirty="0">
                <a:solidFill>
                  <a:srgbClr val="000000"/>
                </a:solidFill>
                <a:latin typeface="Consolas" panose="020B0609020204030204" pitchFamily="49" charset="0"/>
              </a:rPr>
              <a:t>    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DRV_TIMER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TMR_START</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0</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400" dirty="0">
                <a:solidFill>
                  <a:srgbClr val="000000"/>
                </a:solidFill>
                <a:latin typeface="Consolas" panose="020B0609020204030204" pitchFamily="49" charset="0"/>
              </a:rPr>
              <a:t>    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DRV_TIMER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TMR_INT_EN</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0</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400" dirty="0">
                <a:solidFill>
                  <a:srgbClr val="000000"/>
                </a:solidFill>
                <a:latin typeface="Consolas" panose="020B0609020204030204" pitchFamily="49" charset="0"/>
              </a:rPr>
              <a:t>    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DRV_INTERRUPT</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INT_TIMER_SET</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a:t>
            </a:r>
            <a:endParaRPr lang="pt-BR" sz="2400" dirty="0">
              <a:solidFill>
                <a:srgbClr val="000000"/>
              </a:solidFill>
              <a:latin typeface="Consolas" panose="020B0609020204030204" pitchFamily="49" charset="0"/>
            </a:endParaRPr>
          </a:p>
          <a:p>
            <a:r>
              <a:rPr lang="pt-BR" sz="2400" b="1" dirty="0">
                <a:solidFill>
                  <a:srgbClr val="000000"/>
                </a:solidFill>
                <a:latin typeface="Consolas" panose="020B0609020204030204" pitchFamily="49" charset="0"/>
              </a:rPr>
              <a:t>                             </a:t>
            </a:r>
            <a:r>
              <a:rPr lang="x-none" sz="2400" b="1" dirty="0">
                <a:solidFill>
                  <a:srgbClr val="000080"/>
                </a:solidFill>
                <a:latin typeface="Consolas" panose="020B0609020204030204" pitchFamily="49" charset="0"/>
              </a:rPr>
              <a:t>(void*)</a:t>
            </a:r>
            <a:r>
              <a:rPr lang="x-none" sz="2400" dirty="0">
                <a:solidFill>
                  <a:srgbClr val="000000"/>
                </a:solidFill>
                <a:latin typeface="Consolas" panose="020B0609020204030204" pitchFamily="49" charset="0"/>
              </a:rPr>
              <a:t>timerISR</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400" dirty="0">
                <a:solidFill>
                  <a:srgbClr val="000000"/>
                </a:solidFill>
                <a:latin typeface="Consolas" panose="020B0609020204030204" pitchFamily="49" charset="0"/>
              </a:rPr>
              <a:t>    callDriver</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DRV_INTERRUPT</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INT_ENABLE</a:t>
            </a:r>
            <a:r>
              <a:rPr lang="x-none" sz="2400" b="1" dirty="0">
                <a:solidFill>
                  <a:srgbClr val="000080"/>
                </a:solidFill>
                <a:latin typeface="Consolas" panose="020B0609020204030204" pitchFamily="49" charset="0"/>
              </a:rPr>
              <a:t>,</a:t>
            </a:r>
            <a:r>
              <a:rPr lang="x-none" sz="2400" dirty="0">
                <a:solidFill>
                  <a:srgbClr val="000000"/>
                </a:solidFill>
                <a:latin typeface="Consolas" panose="020B0609020204030204" pitchFamily="49" charset="0"/>
              </a:rPr>
              <a:t> </a:t>
            </a:r>
            <a:r>
              <a:rPr lang="x-none" sz="2400" dirty="0">
                <a:solidFill>
                  <a:srgbClr val="FF0000"/>
                </a:solidFill>
                <a:latin typeface="Consolas" panose="020B0609020204030204" pitchFamily="49" charset="0"/>
              </a:rPr>
              <a:t>0</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endParaRPr sz="2400" dirty="0">
              <a:latin typeface="Consolas" panose="020B0609020204030204" pitchFamily="49" charset="0"/>
            </a:endParaRPr>
          </a:p>
          <a:p>
            <a:r>
              <a:rPr lang="x-none" sz="2400" dirty="0">
                <a:solidFill>
                  <a:srgbClr val="000000"/>
                </a:solidFill>
                <a:latin typeface="Consolas" panose="020B0609020204030204" pitchFamily="49" charset="0"/>
              </a:rPr>
              <a:t>    kernelLoop</a:t>
            </a:r>
            <a:r>
              <a:rPr lang="x-none" sz="2400" b="1" dirty="0">
                <a:solidFill>
                  <a:srgbClr val="000080"/>
                </a:solidFill>
                <a:latin typeface="Consolas" panose="020B0609020204030204" pitchFamily="49" charset="0"/>
              </a:rPr>
              <a:t>();</a:t>
            </a:r>
            <a:endParaRPr sz="2400" dirty="0">
              <a:latin typeface="Consolas" panose="020B0609020204030204" pitchFamily="49" charset="0"/>
            </a:endParaRPr>
          </a:p>
          <a:p>
            <a:r>
              <a:rPr lang="x-none" sz="2400" b="1" dirty="0">
                <a:solidFill>
                  <a:srgbClr val="000080"/>
                </a:solidFill>
                <a:latin typeface="Consolas" panose="020B0609020204030204" pitchFamily="49" charset="0"/>
              </a:rPr>
              <a:t>}</a:t>
            </a:r>
            <a:endParaRPr sz="2400" dirty="0">
              <a:latin typeface="Consolas" panose="020B0609020204030204" pitchFamily="49" charset="0"/>
            </a:endParaRPr>
          </a:p>
        </p:txBody>
      </p:sp>
      <p:sp>
        <p:nvSpPr>
          <p:cNvPr id="2" name="Título 1">
            <a:extLst>
              <a:ext uri="{FF2B5EF4-FFF2-40B4-BE49-F238E27FC236}">
                <a16:creationId xmlns:a16="http://schemas.microsoft.com/office/drawing/2014/main" id="{9FE3A266-D40B-4F5F-A3ED-76DB7F4E8075}"/>
              </a:ext>
            </a:extLst>
          </p:cNvPr>
          <p:cNvSpPr>
            <a:spLocks noGrp="1"/>
          </p:cNvSpPr>
          <p:nvPr>
            <p:ph type="title"/>
          </p:nvPr>
        </p:nvSpPr>
        <p:spPr/>
        <p:txBody>
          <a:bodyPr/>
          <a:lstStyle/>
          <a:p>
            <a:r>
              <a:rPr lang="pt-BR" altLang="pt-BR" dirty="0" err="1"/>
              <a:t>Interrupt</a:t>
            </a:r>
            <a:r>
              <a:rPr lang="pt-BR" altLang="pt-BR" dirty="0"/>
              <a:t> Abstract </a:t>
            </a:r>
            <a:r>
              <a:rPr lang="pt-BR" altLang="pt-BR" dirty="0" err="1"/>
              <a:t>Layer</a:t>
            </a:r>
            <a:r>
              <a:rPr lang="pt-BR" altLang="pt-BR" dirty="0"/>
              <a:t> - IAL</a:t>
            </a:r>
            <a:endParaRPr lang="pt-BR" dirty="0"/>
          </a:p>
        </p:txBody>
      </p:sp>
    </p:spTree>
    <p:extLst>
      <p:ext uri="{BB962C8B-B14F-4D97-AF65-F5344CB8AC3E}">
        <p14:creationId xmlns:p14="http://schemas.microsoft.com/office/powerpoint/2010/main" val="3324952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A9A38245-266E-43B3-AF4A-3C817323CF61}"/>
              </a:ext>
            </a:extLst>
          </p:cNvPr>
          <p:cNvSpPr>
            <a:spLocks noGrp="1"/>
          </p:cNvSpPr>
          <p:nvPr>
            <p:ph type="title"/>
          </p:nvPr>
        </p:nvSpPr>
        <p:spPr>
          <a:xfrm>
            <a:off x="831850" y="1709738"/>
            <a:ext cx="6852628" cy="2852737"/>
          </a:xfrm>
        </p:spPr>
        <p:txBody>
          <a:bodyPr/>
          <a:lstStyle/>
          <a:p>
            <a:r>
              <a:rPr lang="pt-BR" dirty="0"/>
              <a:t>D</a:t>
            </a:r>
            <a:r>
              <a:rPr lang="x-none" dirty="0"/>
              <a:t>river</a:t>
            </a:r>
            <a:r>
              <a:rPr lang="pt-BR" dirty="0"/>
              <a:t> C</a:t>
            </a:r>
            <a:r>
              <a:rPr lang="x-none" dirty="0"/>
              <a:t>allback</a:t>
            </a:r>
            <a:endParaRPr lang="pt-BR" dirty="0"/>
          </a:p>
        </p:txBody>
      </p:sp>
      <p:sp>
        <p:nvSpPr>
          <p:cNvPr id="4" name="Espaço Reservado para Texto 3">
            <a:extLst>
              <a:ext uri="{FF2B5EF4-FFF2-40B4-BE49-F238E27FC236}">
                <a16:creationId xmlns:a16="http://schemas.microsoft.com/office/drawing/2014/main" id="{8A318BC1-7DCF-4F48-B826-CEC6C59B397C}"/>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3702015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2"/>
          <p:cNvSpPr txBox="1"/>
          <p:nvPr/>
        </p:nvSpPr>
        <p:spPr>
          <a:xfrm>
            <a:off x="1891560" y="1080000"/>
            <a:ext cx="8409240" cy="4846320"/>
          </a:xfrm>
          <a:prstGeom prst="rect">
            <a:avLst/>
          </a:prstGeom>
          <a:noFill/>
          <a:ln>
            <a:noFill/>
          </a:ln>
        </p:spPr>
        <p:txBody>
          <a:bodyPr lIns="0" tIns="0" rIns="0" bIns="0" anchor="ctr"/>
          <a:lstStyle/>
          <a:p>
            <a:pPr algn="ctr"/>
            <a:endParaRPr dirty="0"/>
          </a:p>
        </p:txBody>
      </p:sp>
      <p:sp>
        <p:nvSpPr>
          <p:cNvPr id="4" name="Título 3">
            <a:extLst>
              <a:ext uri="{FF2B5EF4-FFF2-40B4-BE49-F238E27FC236}">
                <a16:creationId xmlns:a16="http://schemas.microsoft.com/office/drawing/2014/main" id="{F334A3D1-9FCF-41F7-A0EA-04B58A17889D}"/>
              </a:ext>
            </a:extLst>
          </p:cNvPr>
          <p:cNvSpPr>
            <a:spLocks noGrp="1"/>
          </p:cNvSpPr>
          <p:nvPr>
            <p:ph type="title"/>
          </p:nvPr>
        </p:nvSpPr>
        <p:spPr>
          <a:xfrm>
            <a:off x="695400" y="221109"/>
            <a:ext cx="10801200" cy="1191667"/>
          </a:xfrm>
        </p:spPr>
        <p:txBody>
          <a:bodyPr>
            <a:normAutofit/>
          </a:bodyPr>
          <a:lstStyle/>
          <a:p>
            <a:r>
              <a:rPr lang="pt-BR" dirty="0"/>
              <a:t>D</a:t>
            </a:r>
            <a:r>
              <a:rPr lang="x-none" dirty="0"/>
              <a:t>river</a:t>
            </a:r>
            <a:r>
              <a:rPr lang="pt-BR" dirty="0"/>
              <a:t> C</a:t>
            </a:r>
            <a:r>
              <a:rPr lang="x-none" dirty="0"/>
              <a:t>allback</a:t>
            </a:r>
            <a:endParaRPr lang="pt-BR" dirty="0"/>
          </a:p>
        </p:txBody>
      </p:sp>
      <p:sp>
        <p:nvSpPr>
          <p:cNvPr id="8" name="Espaço Reservado para Conteúdo 7">
            <a:extLst>
              <a:ext uri="{FF2B5EF4-FFF2-40B4-BE49-F238E27FC236}">
                <a16:creationId xmlns:a16="http://schemas.microsoft.com/office/drawing/2014/main" id="{AAF185B2-30F3-458B-BA1D-51121A1E4243}"/>
              </a:ext>
            </a:extLst>
          </p:cNvPr>
          <p:cNvSpPr>
            <a:spLocks noGrp="1"/>
          </p:cNvSpPr>
          <p:nvPr>
            <p:ph idx="1"/>
          </p:nvPr>
        </p:nvSpPr>
        <p:spPr>
          <a:xfrm>
            <a:off x="695400" y="1556792"/>
            <a:ext cx="8784976" cy="4824536"/>
          </a:xfrm>
        </p:spPr>
        <p:txBody>
          <a:bodyPr/>
          <a:lstStyle/>
          <a:p>
            <a:r>
              <a:rPr lang="en-US" dirty="0"/>
              <a:t>How to make efficient use of CPU peripherals without using pooling or hard-coding the interrupts?</a:t>
            </a:r>
            <a:endParaRPr lang="pt-BR" dirty="0"/>
          </a:p>
        </p:txBody>
      </p:sp>
    </p:spTree>
    <p:extLst>
      <p:ext uri="{BB962C8B-B14F-4D97-AF65-F5344CB8AC3E}">
        <p14:creationId xmlns:p14="http://schemas.microsoft.com/office/powerpoint/2010/main" val="16576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805B5-E4EF-43E3-A91D-4DF3AC314A78}"/>
              </a:ext>
            </a:extLst>
          </p:cNvPr>
          <p:cNvSpPr>
            <a:spLocks noGrp="1"/>
          </p:cNvSpPr>
          <p:nvPr>
            <p:ph type="title"/>
          </p:nvPr>
        </p:nvSpPr>
        <p:spPr>
          <a:xfrm>
            <a:off x="695400" y="221109"/>
            <a:ext cx="10801200" cy="1191667"/>
          </a:xfrm>
        </p:spPr>
        <p:txBody>
          <a:bodyPr/>
          <a:lstStyle/>
          <a:p>
            <a:r>
              <a:rPr lang="pt-BR"/>
              <a:t>ARCH</a:t>
            </a:r>
            <a:endParaRPr lang="pt-BR" dirty="0"/>
          </a:p>
        </p:txBody>
      </p:sp>
      <p:sp>
        <p:nvSpPr>
          <p:cNvPr id="4" name="Retângulo 3">
            <a:extLst>
              <a:ext uri="{FF2B5EF4-FFF2-40B4-BE49-F238E27FC236}">
                <a16:creationId xmlns:a16="http://schemas.microsoft.com/office/drawing/2014/main" id="{A8146259-5D27-4202-B6BC-E5F91F9131FF}"/>
              </a:ext>
            </a:extLst>
          </p:cNvPr>
          <p:cNvSpPr/>
          <p:nvPr/>
        </p:nvSpPr>
        <p:spPr>
          <a:xfrm>
            <a:off x="7760527" y="2033082"/>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a:t>P1</a:t>
            </a:r>
          </a:p>
        </p:txBody>
      </p:sp>
      <p:sp>
        <p:nvSpPr>
          <p:cNvPr id="5" name="Retângulo 4">
            <a:extLst>
              <a:ext uri="{FF2B5EF4-FFF2-40B4-BE49-F238E27FC236}">
                <a16:creationId xmlns:a16="http://schemas.microsoft.com/office/drawing/2014/main" id="{AD8F464F-6CB6-4E8A-A72A-BDB8BE2F730B}"/>
              </a:ext>
            </a:extLst>
          </p:cNvPr>
          <p:cNvSpPr/>
          <p:nvPr/>
        </p:nvSpPr>
        <p:spPr>
          <a:xfrm>
            <a:off x="7760526" y="3225024"/>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a:t>P2</a:t>
            </a:r>
          </a:p>
        </p:txBody>
      </p:sp>
      <p:sp>
        <p:nvSpPr>
          <p:cNvPr id="7" name="Retângulo 6">
            <a:extLst>
              <a:ext uri="{FF2B5EF4-FFF2-40B4-BE49-F238E27FC236}">
                <a16:creationId xmlns:a16="http://schemas.microsoft.com/office/drawing/2014/main" id="{015E2381-B60B-4E59-BB0D-E28F39390CC9}"/>
              </a:ext>
            </a:extLst>
          </p:cNvPr>
          <p:cNvSpPr/>
          <p:nvPr/>
        </p:nvSpPr>
        <p:spPr>
          <a:xfrm>
            <a:off x="1680738" y="1750979"/>
            <a:ext cx="4912467" cy="8949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r"/>
            <a:r>
              <a:rPr lang="pt-BR" dirty="0" err="1"/>
              <a:t>Process</a:t>
            </a:r>
            <a:endParaRPr lang="pt-BR" dirty="0"/>
          </a:p>
          <a:p>
            <a:pPr algn="r"/>
            <a:r>
              <a:rPr lang="pt-BR" dirty="0"/>
              <a:t>Pool</a:t>
            </a:r>
          </a:p>
        </p:txBody>
      </p:sp>
      <p:sp>
        <p:nvSpPr>
          <p:cNvPr id="8" name="Retângulo 7">
            <a:extLst>
              <a:ext uri="{FF2B5EF4-FFF2-40B4-BE49-F238E27FC236}">
                <a16:creationId xmlns:a16="http://schemas.microsoft.com/office/drawing/2014/main" id="{CE40AA54-5051-4842-8C13-CE27F9BB0247}"/>
              </a:ext>
            </a:extLst>
          </p:cNvPr>
          <p:cNvSpPr/>
          <p:nvPr/>
        </p:nvSpPr>
        <p:spPr>
          <a:xfrm>
            <a:off x="1852592"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0</a:t>
            </a:r>
          </a:p>
        </p:txBody>
      </p:sp>
      <p:sp>
        <p:nvSpPr>
          <p:cNvPr id="9" name="Retângulo 8">
            <a:extLst>
              <a:ext uri="{FF2B5EF4-FFF2-40B4-BE49-F238E27FC236}">
                <a16:creationId xmlns:a16="http://schemas.microsoft.com/office/drawing/2014/main" id="{A1E3D14C-3B5B-4BB0-8160-2E3BE90E16BB}"/>
              </a:ext>
            </a:extLst>
          </p:cNvPr>
          <p:cNvSpPr/>
          <p:nvPr/>
        </p:nvSpPr>
        <p:spPr>
          <a:xfrm>
            <a:off x="2504344"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1</a:t>
            </a:r>
          </a:p>
        </p:txBody>
      </p:sp>
      <p:sp>
        <p:nvSpPr>
          <p:cNvPr id="10" name="Retângulo 9">
            <a:extLst>
              <a:ext uri="{FF2B5EF4-FFF2-40B4-BE49-F238E27FC236}">
                <a16:creationId xmlns:a16="http://schemas.microsoft.com/office/drawing/2014/main" id="{766547E0-B0FE-4E16-A4CD-FF4E899A08A0}"/>
              </a:ext>
            </a:extLst>
          </p:cNvPr>
          <p:cNvSpPr/>
          <p:nvPr/>
        </p:nvSpPr>
        <p:spPr>
          <a:xfrm>
            <a:off x="3156098"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2</a:t>
            </a:r>
          </a:p>
        </p:txBody>
      </p:sp>
      <p:sp>
        <p:nvSpPr>
          <p:cNvPr id="11" name="Retângulo 10">
            <a:extLst>
              <a:ext uri="{FF2B5EF4-FFF2-40B4-BE49-F238E27FC236}">
                <a16:creationId xmlns:a16="http://schemas.microsoft.com/office/drawing/2014/main" id="{1AA04314-C0AF-4EBB-949A-E74CE0C0F7A0}"/>
              </a:ext>
            </a:extLst>
          </p:cNvPr>
          <p:cNvSpPr/>
          <p:nvPr/>
        </p:nvSpPr>
        <p:spPr>
          <a:xfrm>
            <a:off x="3807850"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3</a:t>
            </a:r>
          </a:p>
        </p:txBody>
      </p:sp>
      <p:sp>
        <p:nvSpPr>
          <p:cNvPr id="12" name="Retângulo 11">
            <a:extLst>
              <a:ext uri="{FF2B5EF4-FFF2-40B4-BE49-F238E27FC236}">
                <a16:creationId xmlns:a16="http://schemas.microsoft.com/office/drawing/2014/main" id="{32B97795-BEE6-4777-927F-321FE553D336}"/>
              </a:ext>
            </a:extLst>
          </p:cNvPr>
          <p:cNvSpPr/>
          <p:nvPr/>
        </p:nvSpPr>
        <p:spPr>
          <a:xfrm>
            <a:off x="4459604"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4</a:t>
            </a:r>
          </a:p>
        </p:txBody>
      </p:sp>
      <p:sp>
        <p:nvSpPr>
          <p:cNvPr id="13" name="Retângulo 12">
            <a:extLst>
              <a:ext uri="{FF2B5EF4-FFF2-40B4-BE49-F238E27FC236}">
                <a16:creationId xmlns:a16="http://schemas.microsoft.com/office/drawing/2014/main" id="{1FAE2C5A-DF74-4C81-81BE-74B9717AB178}"/>
              </a:ext>
            </a:extLst>
          </p:cNvPr>
          <p:cNvSpPr/>
          <p:nvPr/>
        </p:nvSpPr>
        <p:spPr>
          <a:xfrm>
            <a:off x="5111356"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5</a:t>
            </a:r>
          </a:p>
        </p:txBody>
      </p:sp>
      <p:cxnSp>
        <p:nvCxnSpPr>
          <p:cNvPr id="15" name="Conector: Angulado 14">
            <a:extLst>
              <a:ext uri="{FF2B5EF4-FFF2-40B4-BE49-F238E27FC236}">
                <a16:creationId xmlns:a16="http://schemas.microsoft.com/office/drawing/2014/main" id="{BA46C6D0-D4C6-4B81-813A-D5E543E2C820}"/>
              </a:ext>
            </a:extLst>
          </p:cNvPr>
          <p:cNvCxnSpPr>
            <a:cxnSpLocks/>
            <a:stCxn id="10" idx="0"/>
            <a:endCxn id="4" idx="3"/>
          </p:cNvCxnSpPr>
          <p:nvPr/>
        </p:nvCxnSpPr>
        <p:spPr>
          <a:xfrm rot="16200000" flipH="1">
            <a:off x="5765502" y="-545602"/>
            <a:ext cx="616000" cy="5358490"/>
          </a:xfrm>
          <a:prstGeom prst="bentConnector4">
            <a:avLst>
              <a:gd name="adj1" fmla="val -37110"/>
              <a:gd name="adj2" fmla="val 102995"/>
            </a:avLst>
          </a:prstGeom>
          <a:ln w="38100">
            <a:tailEnd type="triangle"/>
          </a:ln>
        </p:spPr>
        <p:style>
          <a:lnRef idx="3">
            <a:schemeClr val="dk1"/>
          </a:lnRef>
          <a:fillRef idx="0">
            <a:schemeClr val="dk1"/>
          </a:fillRef>
          <a:effectRef idx="2">
            <a:schemeClr val="dk1"/>
          </a:effectRef>
          <a:fontRef idx="minor">
            <a:schemeClr val="tx1"/>
          </a:fontRef>
        </p:style>
      </p:cxnSp>
      <p:cxnSp>
        <p:nvCxnSpPr>
          <p:cNvPr id="17" name="Conector: Angulado 16">
            <a:extLst>
              <a:ext uri="{FF2B5EF4-FFF2-40B4-BE49-F238E27FC236}">
                <a16:creationId xmlns:a16="http://schemas.microsoft.com/office/drawing/2014/main" id="{B9A70E74-AA4A-4ABA-9754-2D7805CCF3B9}"/>
              </a:ext>
            </a:extLst>
          </p:cNvPr>
          <p:cNvCxnSpPr>
            <a:cxnSpLocks/>
            <a:stCxn id="9" idx="0"/>
            <a:endCxn id="5" idx="3"/>
          </p:cNvCxnSpPr>
          <p:nvPr/>
        </p:nvCxnSpPr>
        <p:spPr>
          <a:xfrm rot="16200000" flipH="1">
            <a:off x="4843653" y="-275507"/>
            <a:ext cx="1807942" cy="6010243"/>
          </a:xfrm>
          <a:prstGeom prst="bentConnector4">
            <a:avLst>
              <a:gd name="adj1" fmla="val -27171"/>
              <a:gd name="adj2" fmla="val 105261"/>
            </a:avLst>
          </a:prstGeom>
          <a:ln w="38100">
            <a:tailEnd type="triangle"/>
          </a:ln>
        </p:spPr>
        <p:style>
          <a:lnRef idx="3">
            <a:schemeClr val="dk1"/>
          </a:lnRef>
          <a:fillRef idx="0">
            <a:schemeClr val="dk1"/>
          </a:fillRef>
          <a:effectRef idx="2">
            <a:schemeClr val="dk1"/>
          </a:effectRef>
          <a:fontRef idx="minor">
            <a:schemeClr val="tx1"/>
          </a:fontRef>
        </p:style>
      </p:cxnSp>
      <p:sp>
        <p:nvSpPr>
          <p:cNvPr id="37" name="Retângulo 36">
            <a:extLst>
              <a:ext uri="{FF2B5EF4-FFF2-40B4-BE49-F238E27FC236}">
                <a16:creationId xmlns:a16="http://schemas.microsoft.com/office/drawing/2014/main" id="{E418D870-E191-4226-BAE7-D237D53B43FE}"/>
              </a:ext>
            </a:extLst>
          </p:cNvPr>
          <p:cNvSpPr/>
          <p:nvPr/>
        </p:nvSpPr>
        <p:spPr>
          <a:xfrm>
            <a:off x="2422627" y="2949264"/>
            <a:ext cx="3421548" cy="1005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dirty="0"/>
              <a:t>Kernel</a:t>
            </a:r>
            <a:br>
              <a:rPr lang="pt-BR" dirty="0"/>
            </a:br>
            <a:r>
              <a:rPr lang="pt-BR" dirty="0"/>
              <a:t>[</a:t>
            </a:r>
            <a:r>
              <a:rPr lang="pt-BR" dirty="0" err="1"/>
              <a:t>kernelLoop</a:t>
            </a:r>
            <a:r>
              <a:rPr lang="pt-BR" dirty="0"/>
              <a:t>()]</a:t>
            </a:r>
          </a:p>
        </p:txBody>
      </p:sp>
      <p:cxnSp>
        <p:nvCxnSpPr>
          <p:cNvPr id="38" name="Conector: Angulado 37">
            <a:extLst>
              <a:ext uri="{FF2B5EF4-FFF2-40B4-BE49-F238E27FC236}">
                <a16:creationId xmlns:a16="http://schemas.microsoft.com/office/drawing/2014/main" id="{13D669CD-468E-405B-8015-2862C19E1659}"/>
              </a:ext>
            </a:extLst>
          </p:cNvPr>
          <p:cNvCxnSpPr>
            <a:cxnSpLocks/>
            <a:stCxn id="37" idx="0"/>
            <a:endCxn id="7" idx="2"/>
          </p:cNvCxnSpPr>
          <p:nvPr/>
        </p:nvCxnSpPr>
        <p:spPr>
          <a:xfrm flipV="1">
            <a:off x="4133401" y="2645924"/>
            <a:ext cx="3570" cy="30334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4" name="Retângulo 43">
            <a:extLst>
              <a:ext uri="{FF2B5EF4-FFF2-40B4-BE49-F238E27FC236}">
                <a16:creationId xmlns:a16="http://schemas.microsoft.com/office/drawing/2014/main" id="{A2079C98-DC64-4B66-8EA9-2485B46104F3}"/>
              </a:ext>
            </a:extLst>
          </p:cNvPr>
          <p:cNvSpPr/>
          <p:nvPr/>
        </p:nvSpPr>
        <p:spPr>
          <a:xfrm>
            <a:off x="479376" y="3137471"/>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err="1"/>
              <a:t>Tick</a:t>
            </a:r>
            <a:endParaRPr lang="pt-BR" dirty="0"/>
          </a:p>
        </p:txBody>
      </p:sp>
      <p:cxnSp>
        <p:nvCxnSpPr>
          <p:cNvPr id="45" name="Conector: Angulado 44">
            <a:extLst>
              <a:ext uri="{FF2B5EF4-FFF2-40B4-BE49-F238E27FC236}">
                <a16:creationId xmlns:a16="http://schemas.microsoft.com/office/drawing/2014/main" id="{19B6174E-71A3-4900-8173-69E58658C3C1}"/>
              </a:ext>
            </a:extLst>
          </p:cNvPr>
          <p:cNvCxnSpPr>
            <a:cxnSpLocks/>
            <a:stCxn id="44" idx="0"/>
            <a:endCxn id="7" idx="1"/>
          </p:cNvCxnSpPr>
          <p:nvPr/>
        </p:nvCxnSpPr>
        <p:spPr>
          <a:xfrm rot="5400000" flipH="1" flipV="1">
            <a:off x="858603" y="2315337"/>
            <a:ext cx="939019" cy="705251"/>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50" name="Retângulo 49">
            <a:extLst>
              <a:ext uri="{FF2B5EF4-FFF2-40B4-BE49-F238E27FC236}">
                <a16:creationId xmlns:a16="http://schemas.microsoft.com/office/drawing/2014/main" id="{3D81D75D-C8C2-4B6F-AACF-54931C2C5952}"/>
              </a:ext>
            </a:extLst>
          </p:cNvPr>
          <p:cNvSpPr/>
          <p:nvPr/>
        </p:nvSpPr>
        <p:spPr>
          <a:xfrm>
            <a:off x="4639954" y="2945722"/>
            <a:ext cx="1203325" cy="4540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dirty="0" err="1"/>
              <a:t>Sched</a:t>
            </a:r>
            <a:endParaRPr lang="pt-BR" dirty="0"/>
          </a:p>
        </p:txBody>
      </p:sp>
      <p:sp>
        <p:nvSpPr>
          <p:cNvPr id="58" name="Retângulo 57">
            <a:extLst>
              <a:ext uri="{FF2B5EF4-FFF2-40B4-BE49-F238E27FC236}">
                <a16:creationId xmlns:a16="http://schemas.microsoft.com/office/drawing/2014/main" id="{948E258B-90FD-4866-AC48-60C6A57C7581}"/>
              </a:ext>
            </a:extLst>
          </p:cNvPr>
          <p:cNvSpPr/>
          <p:nvPr/>
        </p:nvSpPr>
        <p:spPr>
          <a:xfrm>
            <a:off x="6240490" y="3134841"/>
            <a:ext cx="992221" cy="93901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pt-BR" dirty="0" err="1"/>
              <a:t>ptrFunc</a:t>
            </a:r>
            <a:endParaRPr lang="pt-BR" dirty="0"/>
          </a:p>
          <a:p>
            <a:r>
              <a:rPr lang="pt-BR" dirty="0" err="1"/>
              <a:t>period</a:t>
            </a:r>
            <a:endParaRPr lang="pt-BR" dirty="0"/>
          </a:p>
          <a:p>
            <a:r>
              <a:rPr lang="pt-BR" dirty="0"/>
              <a:t>time</a:t>
            </a:r>
          </a:p>
        </p:txBody>
      </p:sp>
      <p:cxnSp>
        <p:nvCxnSpPr>
          <p:cNvPr id="59" name="Conector: Angulado 58">
            <a:extLst>
              <a:ext uri="{FF2B5EF4-FFF2-40B4-BE49-F238E27FC236}">
                <a16:creationId xmlns:a16="http://schemas.microsoft.com/office/drawing/2014/main" id="{944397F9-6B2D-4E4A-9F40-10D22CA50603}"/>
              </a:ext>
            </a:extLst>
          </p:cNvPr>
          <p:cNvCxnSpPr>
            <a:cxnSpLocks/>
            <a:stCxn id="7" idx="3"/>
            <a:endCxn id="58" idx="0"/>
          </p:cNvCxnSpPr>
          <p:nvPr/>
        </p:nvCxnSpPr>
        <p:spPr>
          <a:xfrm>
            <a:off x="6593204" y="2198452"/>
            <a:ext cx="143396" cy="936389"/>
          </a:xfrm>
          <a:prstGeom prst="bentConnector2">
            <a:avLst/>
          </a:prstGeom>
          <a:ln w="38100"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Retângulo 64">
            <a:extLst>
              <a:ext uri="{FF2B5EF4-FFF2-40B4-BE49-F238E27FC236}">
                <a16:creationId xmlns:a16="http://schemas.microsoft.com/office/drawing/2014/main" id="{D718E750-F296-4EB8-85C4-106F11AEEF0B}"/>
              </a:ext>
            </a:extLst>
          </p:cNvPr>
          <p:cNvSpPr/>
          <p:nvPr/>
        </p:nvSpPr>
        <p:spPr>
          <a:xfrm>
            <a:off x="1194355" y="5299547"/>
            <a:ext cx="5875506" cy="13942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a:t>uC</a:t>
            </a:r>
            <a:endParaRPr lang="pt-BR" dirty="0"/>
          </a:p>
        </p:txBody>
      </p:sp>
      <p:cxnSp>
        <p:nvCxnSpPr>
          <p:cNvPr id="66" name="Conector: Angulado 65">
            <a:extLst>
              <a:ext uri="{FF2B5EF4-FFF2-40B4-BE49-F238E27FC236}">
                <a16:creationId xmlns:a16="http://schemas.microsoft.com/office/drawing/2014/main" id="{19E498C1-B2FC-4C1C-9EBB-0CD5EC4B52D2}"/>
              </a:ext>
            </a:extLst>
          </p:cNvPr>
          <p:cNvCxnSpPr>
            <a:cxnSpLocks/>
            <a:stCxn id="65" idx="1"/>
            <a:endCxn id="44" idx="2"/>
          </p:cNvCxnSpPr>
          <p:nvPr/>
        </p:nvCxnSpPr>
        <p:spPr>
          <a:xfrm rot="10800000">
            <a:off x="975488" y="3954595"/>
            <a:ext cx="218869" cy="2042059"/>
          </a:xfrm>
          <a:prstGeom prst="bentConnector2">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1" name="Conector: Angulado 37">
            <a:extLst>
              <a:ext uri="{FF2B5EF4-FFF2-40B4-BE49-F238E27FC236}">
                <a16:creationId xmlns:a16="http://schemas.microsoft.com/office/drawing/2014/main" id="{92AB713B-279E-4020-BECD-49018167A517}"/>
              </a:ext>
            </a:extLst>
          </p:cNvPr>
          <p:cNvCxnSpPr>
            <a:cxnSpLocks/>
            <a:stCxn id="65" idx="0"/>
            <a:endCxn id="74" idx="2"/>
          </p:cNvCxnSpPr>
          <p:nvPr/>
        </p:nvCxnSpPr>
        <p:spPr>
          <a:xfrm flipV="1">
            <a:off x="4132109" y="4793756"/>
            <a:ext cx="1293" cy="50579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74" name="Retângulo 73">
            <a:extLst>
              <a:ext uri="{FF2B5EF4-FFF2-40B4-BE49-F238E27FC236}">
                <a16:creationId xmlns:a16="http://schemas.microsoft.com/office/drawing/2014/main" id="{3D386406-F93A-4EFC-A1D1-DDE3ED4125EE}"/>
              </a:ext>
            </a:extLst>
          </p:cNvPr>
          <p:cNvSpPr/>
          <p:nvPr/>
        </p:nvSpPr>
        <p:spPr>
          <a:xfrm>
            <a:off x="3531739" y="4339662"/>
            <a:ext cx="1203325" cy="45409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2400" b="1" dirty="0" err="1">
                <a:solidFill>
                  <a:schemeClr val="bg1"/>
                </a:solidFill>
                <a:effectLst>
                  <a:outerShdw blurRad="38100" dist="38100" dir="2700000" algn="tl">
                    <a:srgbClr val="000000">
                      <a:alpha val="43137"/>
                    </a:srgbClr>
                  </a:outerShdw>
                </a:effectLst>
              </a:rPr>
              <a:t>Main</a:t>
            </a:r>
            <a:r>
              <a:rPr lang="pt-BR" sz="2400" b="1" dirty="0">
                <a:solidFill>
                  <a:schemeClr val="bg1"/>
                </a:solidFill>
                <a:effectLst>
                  <a:outerShdw blurRad="38100" dist="38100" dir="2700000" algn="tl">
                    <a:srgbClr val="000000">
                      <a:alpha val="43137"/>
                    </a:srgbClr>
                  </a:outerShdw>
                </a:effectLst>
              </a:rPr>
              <a:t>()</a:t>
            </a:r>
          </a:p>
        </p:txBody>
      </p:sp>
      <p:cxnSp>
        <p:nvCxnSpPr>
          <p:cNvPr id="76" name="Conector: Angulado 37">
            <a:extLst>
              <a:ext uri="{FF2B5EF4-FFF2-40B4-BE49-F238E27FC236}">
                <a16:creationId xmlns:a16="http://schemas.microsoft.com/office/drawing/2014/main" id="{B1C301B6-55DE-48DB-A7B9-69D1B485BDF7}"/>
              </a:ext>
            </a:extLst>
          </p:cNvPr>
          <p:cNvCxnSpPr>
            <a:cxnSpLocks/>
            <a:stCxn id="74" idx="0"/>
            <a:endCxn id="37" idx="2"/>
          </p:cNvCxnSpPr>
          <p:nvPr/>
        </p:nvCxnSpPr>
        <p:spPr>
          <a:xfrm flipV="1">
            <a:off x="4133401" y="3955121"/>
            <a:ext cx="0" cy="38454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3" name="Retângulo 92">
            <a:extLst>
              <a:ext uri="{FF2B5EF4-FFF2-40B4-BE49-F238E27FC236}">
                <a16:creationId xmlns:a16="http://schemas.microsoft.com/office/drawing/2014/main" id="{A737A5F3-59E5-43C9-91AA-57EB5CA8D610}"/>
              </a:ext>
            </a:extLst>
          </p:cNvPr>
          <p:cNvSpPr/>
          <p:nvPr/>
        </p:nvSpPr>
        <p:spPr>
          <a:xfrm>
            <a:off x="5687468" y="5418812"/>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CCP</a:t>
            </a:r>
          </a:p>
        </p:txBody>
      </p:sp>
      <p:sp>
        <p:nvSpPr>
          <p:cNvPr id="94" name="Retângulo 93">
            <a:extLst>
              <a:ext uri="{FF2B5EF4-FFF2-40B4-BE49-F238E27FC236}">
                <a16:creationId xmlns:a16="http://schemas.microsoft.com/office/drawing/2014/main" id="{62CC9500-B17D-4E36-97A0-79936653B0DB}"/>
              </a:ext>
            </a:extLst>
          </p:cNvPr>
          <p:cNvSpPr/>
          <p:nvPr/>
        </p:nvSpPr>
        <p:spPr>
          <a:xfrm>
            <a:off x="5687468" y="6008887"/>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PWM</a:t>
            </a:r>
          </a:p>
        </p:txBody>
      </p:sp>
      <p:sp>
        <p:nvSpPr>
          <p:cNvPr id="95" name="Retângulo 94">
            <a:extLst>
              <a:ext uri="{FF2B5EF4-FFF2-40B4-BE49-F238E27FC236}">
                <a16:creationId xmlns:a16="http://schemas.microsoft.com/office/drawing/2014/main" id="{2E2339A3-3A20-4E27-B916-3926C38EA6CD}"/>
              </a:ext>
            </a:extLst>
          </p:cNvPr>
          <p:cNvSpPr/>
          <p:nvPr/>
        </p:nvSpPr>
        <p:spPr>
          <a:xfrm>
            <a:off x="4384350" y="5418812"/>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UART</a:t>
            </a:r>
          </a:p>
        </p:txBody>
      </p:sp>
      <p:sp>
        <p:nvSpPr>
          <p:cNvPr id="96" name="Retângulo 95">
            <a:extLst>
              <a:ext uri="{FF2B5EF4-FFF2-40B4-BE49-F238E27FC236}">
                <a16:creationId xmlns:a16="http://schemas.microsoft.com/office/drawing/2014/main" id="{760D873F-ACC5-468C-A417-A49CAA2317DA}"/>
              </a:ext>
            </a:extLst>
          </p:cNvPr>
          <p:cNvSpPr/>
          <p:nvPr/>
        </p:nvSpPr>
        <p:spPr>
          <a:xfrm>
            <a:off x="4384350" y="6008887"/>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ADC</a:t>
            </a:r>
          </a:p>
        </p:txBody>
      </p:sp>
      <p:sp>
        <p:nvSpPr>
          <p:cNvPr id="97" name="Retângulo 96">
            <a:extLst>
              <a:ext uri="{FF2B5EF4-FFF2-40B4-BE49-F238E27FC236}">
                <a16:creationId xmlns:a16="http://schemas.microsoft.com/office/drawing/2014/main" id="{F42D2E36-A8CC-4223-813E-7E4741BCE136}"/>
              </a:ext>
            </a:extLst>
          </p:cNvPr>
          <p:cNvSpPr/>
          <p:nvPr/>
        </p:nvSpPr>
        <p:spPr>
          <a:xfrm>
            <a:off x="2713129" y="5419318"/>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Timer</a:t>
            </a:r>
          </a:p>
        </p:txBody>
      </p:sp>
      <p:sp>
        <p:nvSpPr>
          <p:cNvPr id="98" name="Retângulo 97">
            <a:extLst>
              <a:ext uri="{FF2B5EF4-FFF2-40B4-BE49-F238E27FC236}">
                <a16:creationId xmlns:a16="http://schemas.microsoft.com/office/drawing/2014/main" id="{9FB14F93-263D-4C0D-B6FC-366C4C57BD41}"/>
              </a:ext>
            </a:extLst>
          </p:cNvPr>
          <p:cNvSpPr/>
          <p:nvPr/>
        </p:nvSpPr>
        <p:spPr>
          <a:xfrm>
            <a:off x="2713129" y="6009393"/>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DMA</a:t>
            </a:r>
          </a:p>
        </p:txBody>
      </p:sp>
      <p:sp>
        <p:nvSpPr>
          <p:cNvPr id="99" name="Retângulo 98">
            <a:extLst>
              <a:ext uri="{FF2B5EF4-FFF2-40B4-BE49-F238E27FC236}">
                <a16:creationId xmlns:a16="http://schemas.microsoft.com/office/drawing/2014/main" id="{666F4B90-AC62-4F48-9BFE-7FFDE20B0C0B}"/>
              </a:ext>
            </a:extLst>
          </p:cNvPr>
          <p:cNvSpPr/>
          <p:nvPr/>
        </p:nvSpPr>
        <p:spPr>
          <a:xfrm>
            <a:off x="1410011" y="5419318"/>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err="1"/>
              <a:t>Interrupt</a:t>
            </a:r>
            <a:endParaRPr lang="pt-BR" dirty="0"/>
          </a:p>
        </p:txBody>
      </p:sp>
      <p:sp>
        <p:nvSpPr>
          <p:cNvPr id="100" name="Retângulo 99">
            <a:extLst>
              <a:ext uri="{FF2B5EF4-FFF2-40B4-BE49-F238E27FC236}">
                <a16:creationId xmlns:a16="http://schemas.microsoft.com/office/drawing/2014/main" id="{FF590E77-6BAB-4657-BFA3-9D6775ADCD88}"/>
              </a:ext>
            </a:extLst>
          </p:cNvPr>
          <p:cNvSpPr/>
          <p:nvPr/>
        </p:nvSpPr>
        <p:spPr>
          <a:xfrm>
            <a:off x="1410011" y="6009393"/>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IO</a:t>
            </a:r>
          </a:p>
        </p:txBody>
      </p:sp>
      <p:cxnSp>
        <p:nvCxnSpPr>
          <p:cNvPr id="101" name="Conector: Angulado 100">
            <a:extLst>
              <a:ext uri="{FF2B5EF4-FFF2-40B4-BE49-F238E27FC236}">
                <a16:creationId xmlns:a16="http://schemas.microsoft.com/office/drawing/2014/main" id="{4ACCB528-B238-4F7C-A422-5E899291F180}"/>
              </a:ext>
            </a:extLst>
          </p:cNvPr>
          <p:cNvCxnSpPr>
            <a:cxnSpLocks/>
            <a:endCxn id="65" idx="3"/>
          </p:cNvCxnSpPr>
          <p:nvPr/>
        </p:nvCxnSpPr>
        <p:spPr>
          <a:xfrm rot="5400000">
            <a:off x="5464440" y="3431063"/>
            <a:ext cx="4171010" cy="960168"/>
          </a:xfrm>
          <a:prstGeom prst="bentConnector2">
            <a:avLst/>
          </a:prstGeom>
          <a:ln w="76200" cap="flat" cmpd="sng" algn="ctr">
            <a:solidFill>
              <a:schemeClr val="accent4"/>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8" name="Retângulo 107">
            <a:extLst>
              <a:ext uri="{FF2B5EF4-FFF2-40B4-BE49-F238E27FC236}">
                <a16:creationId xmlns:a16="http://schemas.microsoft.com/office/drawing/2014/main" id="{CEC54EBB-148D-4773-8F6C-56E9C860565A}"/>
              </a:ext>
            </a:extLst>
          </p:cNvPr>
          <p:cNvSpPr/>
          <p:nvPr/>
        </p:nvSpPr>
        <p:spPr>
          <a:xfrm>
            <a:off x="5241781" y="4586801"/>
            <a:ext cx="1669564" cy="41195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pt-BR" dirty="0" err="1"/>
              <a:t>void</a:t>
            </a:r>
            <a:r>
              <a:rPr lang="pt-BR" dirty="0"/>
              <a:t> *</a:t>
            </a:r>
            <a:r>
              <a:rPr lang="pt-BR" dirty="0" err="1"/>
              <a:t>pt</a:t>
            </a:r>
            <a:r>
              <a:rPr lang="pt-BR" dirty="0"/>
              <a:t>(</a:t>
            </a:r>
            <a:r>
              <a:rPr lang="pt-BR" dirty="0" err="1"/>
              <a:t>void</a:t>
            </a:r>
            <a:r>
              <a:rPr lang="pt-BR" dirty="0"/>
              <a:t>)</a:t>
            </a:r>
          </a:p>
        </p:txBody>
      </p:sp>
      <p:cxnSp>
        <p:nvCxnSpPr>
          <p:cNvPr id="110" name="Conector: Angulado 109">
            <a:extLst>
              <a:ext uri="{FF2B5EF4-FFF2-40B4-BE49-F238E27FC236}">
                <a16:creationId xmlns:a16="http://schemas.microsoft.com/office/drawing/2014/main" id="{24101075-6E24-432C-9DDA-F9A90CD7803C}"/>
              </a:ext>
            </a:extLst>
          </p:cNvPr>
          <p:cNvCxnSpPr>
            <a:cxnSpLocks/>
            <a:stCxn id="58" idx="1"/>
            <a:endCxn id="108" idx="0"/>
          </p:cNvCxnSpPr>
          <p:nvPr/>
        </p:nvCxnSpPr>
        <p:spPr>
          <a:xfrm rot="10800000" flipV="1">
            <a:off x="6076563" y="3604350"/>
            <a:ext cx="163926" cy="982450"/>
          </a:xfrm>
          <a:prstGeom prst="bentConnector2">
            <a:avLst/>
          </a:prstGeom>
          <a:ln w="38100" cap="flat" cmpd="sng" algn="ctr">
            <a:solidFill>
              <a:schemeClr val="dk1"/>
            </a:solidFill>
            <a:prstDash val="sys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Conector: Angulado 112">
            <a:extLst>
              <a:ext uri="{FF2B5EF4-FFF2-40B4-BE49-F238E27FC236}">
                <a16:creationId xmlns:a16="http://schemas.microsoft.com/office/drawing/2014/main" id="{5408FEE7-B5CC-45DB-9CC1-3CCA8B73CB02}"/>
              </a:ext>
            </a:extLst>
          </p:cNvPr>
          <p:cNvCxnSpPr>
            <a:cxnSpLocks/>
            <a:stCxn id="4" idx="1"/>
            <a:endCxn id="108" idx="3"/>
          </p:cNvCxnSpPr>
          <p:nvPr/>
        </p:nvCxnSpPr>
        <p:spPr>
          <a:xfrm rot="10800000" flipV="1">
            <a:off x="6911347" y="2441643"/>
            <a:ext cx="849181" cy="2351137"/>
          </a:xfrm>
          <a:prstGeom prst="bentConnector3">
            <a:avLst>
              <a:gd name="adj1" fmla="val 50000"/>
            </a:avLst>
          </a:prstGeom>
          <a:ln w="28575" cap="flat" cmpd="sng" algn="ctr">
            <a:solidFill>
              <a:schemeClr val="accent2">
                <a:lumMod val="75000"/>
              </a:schemeClr>
            </a:solidFill>
            <a:prstDash val="sysDot"/>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16" name="Conector: Angulado 115">
            <a:extLst>
              <a:ext uri="{FF2B5EF4-FFF2-40B4-BE49-F238E27FC236}">
                <a16:creationId xmlns:a16="http://schemas.microsoft.com/office/drawing/2014/main" id="{654CDCB1-B37E-40AC-8A0D-5E97523DEC38}"/>
              </a:ext>
            </a:extLst>
          </p:cNvPr>
          <p:cNvCxnSpPr>
            <a:cxnSpLocks/>
            <a:stCxn id="5" idx="1"/>
            <a:endCxn id="108" idx="3"/>
          </p:cNvCxnSpPr>
          <p:nvPr/>
        </p:nvCxnSpPr>
        <p:spPr>
          <a:xfrm rot="10800000" flipV="1">
            <a:off x="6911345" y="3633585"/>
            <a:ext cx="849180" cy="1159195"/>
          </a:xfrm>
          <a:prstGeom prst="bentConnector3">
            <a:avLst>
              <a:gd name="adj1" fmla="val 50000"/>
            </a:avLst>
          </a:prstGeom>
          <a:ln w="28575" cap="flat" cmpd="sng" algn="ctr">
            <a:solidFill>
              <a:schemeClr val="accent2">
                <a:lumMod val="75000"/>
              </a:schemeClr>
            </a:solidFill>
            <a:prstDash val="sysDot"/>
            <a:round/>
            <a:headEnd type="oval" w="med" len="med"/>
            <a:tailEnd type="oval"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32752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4A6EEA5C-D076-41A3-B898-79B831B492C1}"/>
              </a:ext>
            </a:extLst>
          </p:cNvPr>
          <p:cNvSpPr>
            <a:spLocks noGrp="1"/>
          </p:cNvSpPr>
          <p:nvPr>
            <p:ph type="title"/>
          </p:nvPr>
        </p:nvSpPr>
        <p:spPr>
          <a:xfrm>
            <a:off x="831850" y="1709738"/>
            <a:ext cx="6852628" cy="2852737"/>
          </a:xfrm>
        </p:spPr>
        <p:txBody>
          <a:bodyPr/>
          <a:lstStyle/>
          <a:p>
            <a:r>
              <a:rPr lang="pt-BR" dirty="0" err="1"/>
              <a:t>Calback</a:t>
            </a:r>
            <a:r>
              <a:rPr lang="pt-BR" dirty="0"/>
              <a:t> </a:t>
            </a:r>
            <a:r>
              <a:rPr lang="pt-BR" dirty="0" err="1"/>
              <a:t>functions</a:t>
            </a:r>
            <a:endParaRPr lang="pt-BR" dirty="0"/>
          </a:p>
        </p:txBody>
      </p:sp>
      <p:sp>
        <p:nvSpPr>
          <p:cNvPr id="4" name="Espaço Reservado para Texto 3">
            <a:extLst>
              <a:ext uri="{FF2B5EF4-FFF2-40B4-BE49-F238E27FC236}">
                <a16:creationId xmlns:a16="http://schemas.microsoft.com/office/drawing/2014/main" id="{D9ECE88F-3FD0-4B86-9A3C-5DFE5D31A435}"/>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019457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53EB584-911C-4530-8456-257856BC3AC7}"/>
              </a:ext>
            </a:extLst>
          </p:cNvPr>
          <p:cNvSpPr>
            <a:spLocks noGrp="1"/>
          </p:cNvSpPr>
          <p:nvPr>
            <p:ph type="title"/>
          </p:nvPr>
        </p:nvSpPr>
        <p:spPr>
          <a:xfrm>
            <a:off x="695400" y="221109"/>
            <a:ext cx="10801200" cy="1191667"/>
          </a:xfrm>
        </p:spPr>
        <p:txBody>
          <a:bodyPr/>
          <a:lstStyle/>
          <a:p>
            <a:r>
              <a:rPr lang="pt-BR" dirty="0" err="1"/>
              <a:t>Calback</a:t>
            </a:r>
            <a:r>
              <a:rPr lang="pt-BR" dirty="0"/>
              <a:t> </a:t>
            </a:r>
            <a:r>
              <a:rPr lang="pt-BR" dirty="0" err="1"/>
              <a:t>functions</a:t>
            </a:r>
            <a:endParaRPr lang="pt-BR" dirty="0"/>
          </a:p>
        </p:txBody>
      </p:sp>
      <p:sp>
        <p:nvSpPr>
          <p:cNvPr id="3" name="Espaço Reservado para Conteúdo 2"/>
          <p:cNvSpPr>
            <a:spLocks noGrp="1"/>
          </p:cNvSpPr>
          <p:nvPr>
            <p:ph idx="1"/>
          </p:nvPr>
        </p:nvSpPr>
        <p:spPr>
          <a:xfrm>
            <a:off x="695400" y="1556792"/>
            <a:ext cx="8784976" cy="4824536"/>
          </a:xfrm>
        </p:spPr>
        <p:txBody>
          <a:bodyPr>
            <a:normAutofit lnSpcReduction="10000"/>
          </a:bodyPr>
          <a:lstStyle/>
          <a:p>
            <a:r>
              <a:rPr lang="en-US"/>
              <a:t>Callback functions resemble events in high level programming</a:t>
            </a:r>
          </a:p>
          <a:p>
            <a:pPr lvl="1"/>
            <a:r>
              <a:rPr lang="en-US"/>
              <a:t>e.g.: When the mouse clicks in the button X, please call function Y.</a:t>
            </a:r>
          </a:p>
          <a:p>
            <a:r>
              <a:rPr lang="en-US"/>
              <a:t>The desired hardware must be able to rise an interrupt</a:t>
            </a:r>
          </a:p>
          <a:p>
            <a:r>
              <a:rPr lang="en-US"/>
              <a:t>Part of the work is done under interrupt context, preferable the faster part</a:t>
            </a:r>
          </a:p>
          <a:p>
            <a:endParaRPr lang="pt-BR" dirty="0"/>
          </a:p>
        </p:txBody>
      </p:sp>
    </p:spTree>
    <p:extLst>
      <p:ext uri="{BB962C8B-B14F-4D97-AF65-F5344CB8AC3E}">
        <p14:creationId xmlns:p14="http://schemas.microsoft.com/office/powerpoint/2010/main" val="779644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4DEDFA5A-D384-4581-B625-CD5D74A8C905}"/>
              </a:ext>
            </a:extLst>
          </p:cNvPr>
          <p:cNvSpPr>
            <a:spLocks noGrp="1" noChangeArrowheads="1"/>
          </p:cNvSpPr>
          <p:nvPr>
            <p:ph type="title"/>
          </p:nvPr>
        </p:nvSpPr>
        <p:spPr>
          <a:xfrm>
            <a:off x="695400" y="221109"/>
            <a:ext cx="10801200" cy="1191667"/>
          </a:xfrm>
        </p:spPr>
        <p:txBody>
          <a:bodyPr/>
          <a:lstStyle/>
          <a:p>
            <a:r>
              <a:rPr lang="pt-BR" dirty="0" err="1"/>
              <a:t>Calback</a:t>
            </a:r>
            <a:r>
              <a:rPr lang="pt-BR" dirty="0"/>
              <a:t> </a:t>
            </a:r>
            <a:r>
              <a:rPr lang="pt-BR" dirty="0" err="1"/>
              <a:t>functions</a:t>
            </a:r>
            <a:endParaRPr lang="pt-BR" altLang="pt-BR" dirty="0"/>
          </a:p>
        </p:txBody>
      </p:sp>
      <p:sp>
        <p:nvSpPr>
          <p:cNvPr id="30722" name="Rectangle 2">
            <a:extLst>
              <a:ext uri="{FF2B5EF4-FFF2-40B4-BE49-F238E27FC236}">
                <a16:creationId xmlns:a16="http://schemas.microsoft.com/office/drawing/2014/main" id="{869928A1-6E40-42A8-BE27-8B044D69CFF8}"/>
              </a:ext>
            </a:extLst>
          </p:cNvPr>
          <p:cNvSpPr>
            <a:spLocks noGrp="1" noChangeArrowheads="1"/>
          </p:cNvSpPr>
          <p:nvPr>
            <p:ph idx="1"/>
          </p:nvPr>
        </p:nvSpPr>
        <p:spPr>
          <a:xfrm>
            <a:off x="695400" y="1556792"/>
            <a:ext cx="8784976" cy="4824536"/>
          </a:xfrm>
        </p:spPr>
        <p:txBody>
          <a:bodyPr>
            <a:normAutofit fontScale="92500" lnSpcReduction="20000"/>
          </a:bodyPr>
          <a:lstStyle/>
          <a:p>
            <a:r>
              <a:rPr lang="en-US" altLang="pt-BR" dirty="0"/>
              <a:t>In the callback process there are two separate parts that must be executed sequentially.</a:t>
            </a:r>
          </a:p>
          <a:p>
            <a:pPr lvl="1"/>
            <a:r>
              <a:rPr lang="en-US" altLang="pt-BR" dirty="0"/>
              <a:t>The first is the code that runs inside the interrupt. It should be fast and use few resources. Usually only the data or information generated by the interrupt is saved and its processing is delayed at this time</a:t>
            </a:r>
          </a:p>
          <a:p>
            <a:pPr lvl="1"/>
            <a:r>
              <a:rPr lang="en-US" altLang="pt-BR" dirty="0"/>
              <a:t>The second is the callback process, now run by the kernel can take longer without disturbing the system timing.</a:t>
            </a:r>
            <a:endParaRPr lang="pt-BR" altLang="pt-BR" dirty="0"/>
          </a:p>
        </p:txBody>
      </p:sp>
    </p:spTree>
    <p:extLst>
      <p:ext uri="{BB962C8B-B14F-4D97-AF65-F5344CB8AC3E}">
        <p14:creationId xmlns:p14="http://schemas.microsoft.com/office/powerpoint/2010/main" val="13207079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2406651" y="1479551"/>
            <a:ext cx="6581775" cy="5243513"/>
            <a:chOff x="556" y="932"/>
            <a:chExt cx="4146" cy="3303"/>
          </a:xfrm>
        </p:grpSpPr>
        <p:grpSp>
          <p:nvGrpSpPr>
            <p:cNvPr id="5" name="Group 205"/>
            <p:cNvGrpSpPr>
              <a:grpSpLocks/>
            </p:cNvGrpSpPr>
            <p:nvPr/>
          </p:nvGrpSpPr>
          <p:grpSpPr bwMode="auto">
            <a:xfrm>
              <a:off x="556" y="932"/>
              <a:ext cx="4146" cy="3247"/>
              <a:chOff x="556" y="932"/>
              <a:chExt cx="4146" cy="3247"/>
            </a:xfrm>
          </p:grpSpPr>
          <p:sp>
            <p:nvSpPr>
              <p:cNvPr id="460" name="Freeform 5"/>
              <p:cNvSpPr>
                <a:spLocks/>
              </p:cNvSpPr>
              <p:nvPr/>
            </p:nvSpPr>
            <p:spPr bwMode="auto">
              <a:xfrm>
                <a:off x="899" y="934"/>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1" name="Freeform 6"/>
              <p:cNvSpPr>
                <a:spLocks/>
              </p:cNvSpPr>
              <p:nvPr/>
            </p:nvSpPr>
            <p:spPr bwMode="auto">
              <a:xfrm>
                <a:off x="899" y="1109"/>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2" name="Freeform 7"/>
              <p:cNvSpPr>
                <a:spLocks/>
              </p:cNvSpPr>
              <p:nvPr/>
            </p:nvSpPr>
            <p:spPr bwMode="auto">
              <a:xfrm>
                <a:off x="899" y="1285"/>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3" name="Freeform 8"/>
              <p:cNvSpPr>
                <a:spLocks/>
              </p:cNvSpPr>
              <p:nvPr/>
            </p:nvSpPr>
            <p:spPr bwMode="auto">
              <a:xfrm>
                <a:off x="899" y="1460"/>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4" name="Freeform 9"/>
              <p:cNvSpPr>
                <a:spLocks/>
              </p:cNvSpPr>
              <p:nvPr/>
            </p:nvSpPr>
            <p:spPr bwMode="auto">
              <a:xfrm>
                <a:off x="899" y="1636"/>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5" name="Freeform 10"/>
              <p:cNvSpPr>
                <a:spLocks/>
              </p:cNvSpPr>
              <p:nvPr/>
            </p:nvSpPr>
            <p:spPr bwMode="auto">
              <a:xfrm>
                <a:off x="899" y="1811"/>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6" name="Freeform 11"/>
              <p:cNvSpPr>
                <a:spLocks/>
              </p:cNvSpPr>
              <p:nvPr/>
            </p:nvSpPr>
            <p:spPr bwMode="auto">
              <a:xfrm>
                <a:off x="899" y="1986"/>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7" name="Freeform 12"/>
              <p:cNvSpPr>
                <a:spLocks/>
              </p:cNvSpPr>
              <p:nvPr/>
            </p:nvSpPr>
            <p:spPr bwMode="auto">
              <a:xfrm>
                <a:off x="899" y="2162"/>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8" name="Freeform 13"/>
              <p:cNvSpPr>
                <a:spLocks/>
              </p:cNvSpPr>
              <p:nvPr/>
            </p:nvSpPr>
            <p:spPr bwMode="auto">
              <a:xfrm>
                <a:off x="899" y="2337"/>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69" name="Freeform 14"/>
              <p:cNvSpPr>
                <a:spLocks/>
              </p:cNvSpPr>
              <p:nvPr/>
            </p:nvSpPr>
            <p:spPr bwMode="auto">
              <a:xfrm>
                <a:off x="899" y="2513"/>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0" name="Freeform 15"/>
              <p:cNvSpPr>
                <a:spLocks/>
              </p:cNvSpPr>
              <p:nvPr/>
            </p:nvSpPr>
            <p:spPr bwMode="auto">
              <a:xfrm>
                <a:off x="899" y="2688"/>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1" name="Freeform 16"/>
              <p:cNvSpPr>
                <a:spLocks/>
              </p:cNvSpPr>
              <p:nvPr/>
            </p:nvSpPr>
            <p:spPr bwMode="auto">
              <a:xfrm>
                <a:off x="899" y="2863"/>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2" name="Freeform 17"/>
              <p:cNvSpPr>
                <a:spLocks/>
              </p:cNvSpPr>
              <p:nvPr/>
            </p:nvSpPr>
            <p:spPr bwMode="auto">
              <a:xfrm>
                <a:off x="899" y="3039"/>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3" name="Freeform 18"/>
              <p:cNvSpPr>
                <a:spLocks/>
              </p:cNvSpPr>
              <p:nvPr/>
            </p:nvSpPr>
            <p:spPr bwMode="auto">
              <a:xfrm>
                <a:off x="899" y="3214"/>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4" name="Freeform 19"/>
              <p:cNvSpPr>
                <a:spLocks/>
              </p:cNvSpPr>
              <p:nvPr/>
            </p:nvSpPr>
            <p:spPr bwMode="auto">
              <a:xfrm>
                <a:off x="899" y="3390"/>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5" name="Freeform 20"/>
              <p:cNvSpPr>
                <a:spLocks/>
              </p:cNvSpPr>
              <p:nvPr/>
            </p:nvSpPr>
            <p:spPr bwMode="auto">
              <a:xfrm>
                <a:off x="899" y="3565"/>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6" name="Freeform 21"/>
              <p:cNvSpPr>
                <a:spLocks/>
              </p:cNvSpPr>
              <p:nvPr/>
            </p:nvSpPr>
            <p:spPr bwMode="auto">
              <a:xfrm>
                <a:off x="899" y="3740"/>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7" name="Freeform 22"/>
              <p:cNvSpPr>
                <a:spLocks/>
              </p:cNvSpPr>
              <p:nvPr/>
            </p:nvSpPr>
            <p:spPr bwMode="auto">
              <a:xfrm>
                <a:off x="899" y="3916"/>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8" name="Freeform 23"/>
              <p:cNvSpPr>
                <a:spLocks/>
              </p:cNvSpPr>
              <p:nvPr/>
            </p:nvSpPr>
            <p:spPr bwMode="auto">
              <a:xfrm>
                <a:off x="899" y="4091"/>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79" name="Freeform 24"/>
              <p:cNvSpPr>
                <a:spLocks/>
              </p:cNvSpPr>
              <p:nvPr/>
            </p:nvSpPr>
            <p:spPr bwMode="auto">
              <a:xfrm>
                <a:off x="1763" y="934"/>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0" name="Freeform 25"/>
              <p:cNvSpPr>
                <a:spLocks/>
              </p:cNvSpPr>
              <p:nvPr/>
            </p:nvSpPr>
            <p:spPr bwMode="auto">
              <a:xfrm>
                <a:off x="1763" y="1109"/>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1" name="Freeform 26"/>
              <p:cNvSpPr>
                <a:spLocks/>
              </p:cNvSpPr>
              <p:nvPr/>
            </p:nvSpPr>
            <p:spPr bwMode="auto">
              <a:xfrm>
                <a:off x="1763" y="1285"/>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2" name="Freeform 27"/>
              <p:cNvSpPr>
                <a:spLocks/>
              </p:cNvSpPr>
              <p:nvPr/>
            </p:nvSpPr>
            <p:spPr bwMode="auto">
              <a:xfrm>
                <a:off x="1763" y="1460"/>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3" name="Freeform 28"/>
              <p:cNvSpPr>
                <a:spLocks/>
              </p:cNvSpPr>
              <p:nvPr/>
            </p:nvSpPr>
            <p:spPr bwMode="auto">
              <a:xfrm>
                <a:off x="1763" y="1636"/>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4" name="Freeform 29"/>
              <p:cNvSpPr>
                <a:spLocks/>
              </p:cNvSpPr>
              <p:nvPr/>
            </p:nvSpPr>
            <p:spPr bwMode="auto">
              <a:xfrm>
                <a:off x="1763" y="1811"/>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5" name="Freeform 30"/>
              <p:cNvSpPr>
                <a:spLocks/>
              </p:cNvSpPr>
              <p:nvPr/>
            </p:nvSpPr>
            <p:spPr bwMode="auto">
              <a:xfrm>
                <a:off x="1763" y="1986"/>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6" name="Freeform 31"/>
              <p:cNvSpPr>
                <a:spLocks/>
              </p:cNvSpPr>
              <p:nvPr/>
            </p:nvSpPr>
            <p:spPr bwMode="auto">
              <a:xfrm>
                <a:off x="1763" y="2162"/>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7" name="Freeform 32"/>
              <p:cNvSpPr>
                <a:spLocks/>
              </p:cNvSpPr>
              <p:nvPr/>
            </p:nvSpPr>
            <p:spPr bwMode="auto">
              <a:xfrm>
                <a:off x="1763" y="2337"/>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8" name="Freeform 33"/>
              <p:cNvSpPr>
                <a:spLocks/>
              </p:cNvSpPr>
              <p:nvPr/>
            </p:nvSpPr>
            <p:spPr bwMode="auto">
              <a:xfrm>
                <a:off x="1763" y="2513"/>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89" name="Freeform 34"/>
              <p:cNvSpPr>
                <a:spLocks/>
              </p:cNvSpPr>
              <p:nvPr/>
            </p:nvSpPr>
            <p:spPr bwMode="auto">
              <a:xfrm>
                <a:off x="1763" y="2688"/>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0" name="Freeform 35"/>
              <p:cNvSpPr>
                <a:spLocks/>
              </p:cNvSpPr>
              <p:nvPr/>
            </p:nvSpPr>
            <p:spPr bwMode="auto">
              <a:xfrm>
                <a:off x="3487" y="934"/>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1" name="Freeform 36"/>
              <p:cNvSpPr>
                <a:spLocks/>
              </p:cNvSpPr>
              <p:nvPr/>
            </p:nvSpPr>
            <p:spPr bwMode="auto">
              <a:xfrm>
                <a:off x="3487" y="1109"/>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2" name="Freeform 37"/>
              <p:cNvSpPr>
                <a:spLocks/>
              </p:cNvSpPr>
              <p:nvPr/>
            </p:nvSpPr>
            <p:spPr bwMode="auto">
              <a:xfrm>
                <a:off x="3487" y="1285"/>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3" name="Freeform 38"/>
              <p:cNvSpPr>
                <a:spLocks/>
              </p:cNvSpPr>
              <p:nvPr/>
            </p:nvSpPr>
            <p:spPr bwMode="auto">
              <a:xfrm>
                <a:off x="3487" y="1460"/>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4" name="Freeform 39"/>
              <p:cNvSpPr>
                <a:spLocks/>
              </p:cNvSpPr>
              <p:nvPr/>
            </p:nvSpPr>
            <p:spPr bwMode="auto">
              <a:xfrm>
                <a:off x="3487" y="1636"/>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5" name="Freeform 40"/>
              <p:cNvSpPr>
                <a:spLocks/>
              </p:cNvSpPr>
              <p:nvPr/>
            </p:nvSpPr>
            <p:spPr bwMode="auto">
              <a:xfrm>
                <a:off x="3487" y="1811"/>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6" name="Freeform 41"/>
              <p:cNvSpPr>
                <a:spLocks/>
              </p:cNvSpPr>
              <p:nvPr/>
            </p:nvSpPr>
            <p:spPr bwMode="auto">
              <a:xfrm>
                <a:off x="3487" y="1986"/>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7" name="Freeform 42"/>
              <p:cNvSpPr>
                <a:spLocks/>
              </p:cNvSpPr>
              <p:nvPr/>
            </p:nvSpPr>
            <p:spPr bwMode="auto">
              <a:xfrm>
                <a:off x="3487" y="2162"/>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8" name="Freeform 43"/>
              <p:cNvSpPr>
                <a:spLocks/>
              </p:cNvSpPr>
              <p:nvPr/>
            </p:nvSpPr>
            <p:spPr bwMode="auto">
              <a:xfrm>
                <a:off x="3487" y="2337"/>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99" name="Freeform 44"/>
              <p:cNvSpPr>
                <a:spLocks/>
              </p:cNvSpPr>
              <p:nvPr/>
            </p:nvSpPr>
            <p:spPr bwMode="auto">
              <a:xfrm>
                <a:off x="3487" y="2513"/>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0" name="Freeform 45"/>
              <p:cNvSpPr>
                <a:spLocks/>
              </p:cNvSpPr>
              <p:nvPr/>
            </p:nvSpPr>
            <p:spPr bwMode="auto">
              <a:xfrm>
                <a:off x="3487" y="2688"/>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1" name="Freeform 46"/>
              <p:cNvSpPr>
                <a:spLocks/>
              </p:cNvSpPr>
              <p:nvPr/>
            </p:nvSpPr>
            <p:spPr bwMode="auto">
              <a:xfrm>
                <a:off x="3487" y="2863"/>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2" name="Freeform 47"/>
              <p:cNvSpPr>
                <a:spLocks/>
              </p:cNvSpPr>
              <p:nvPr/>
            </p:nvSpPr>
            <p:spPr bwMode="auto">
              <a:xfrm>
                <a:off x="3487" y="3039"/>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3" name="Freeform 48"/>
              <p:cNvSpPr>
                <a:spLocks/>
              </p:cNvSpPr>
              <p:nvPr/>
            </p:nvSpPr>
            <p:spPr bwMode="auto">
              <a:xfrm>
                <a:off x="3487" y="3214"/>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4" name="Freeform 49"/>
              <p:cNvSpPr>
                <a:spLocks/>
              </p:cNvSpPr>
              <p:nvPr/>
            </p:nvSpPr>
            <p:spPr bwMode="auto">
              <a:xfrm>
                <a:off x="3487" y="3390"/>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5" name="Freeform 50"/>
              <p:cNvSpPr>
                <a:spLocks/>
              </p:cNvSpPr>
              <p:nvPr/>
            </p:nvSpPr>
            <p:spPr bwMode="auto">
              <a:xfrm>
                <a:off x="3487" y="3565"/>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6" name="Freeform 51"/>
              <p:cNvSpPr>
                <a:spLocks/>
              </p:cNvSpPr>
              <p:nvPr/>
            </p:nvSpPr>
            <p:spPr bwMode="auto">
              <a:xfrm>
                <a:off x="4351" y="934"/>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7" name="Freeform 52"/>
              <p:cNvSpPr>
                <a:spLocks/>
              </p:cNvSpPr>
              <p:nvPr/>
            </p:nvSpPr>
            <p:spPr bwMode="auto">
              <a:xfrm>
                <a:off x="4351" y="1109"/>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8" name="Freeform 53"/>
              <p:cNvSpPr>
                <a:spLocks/>
              </p:cNvSpPr>
              <p:nvPr/>
            </p:nvSpPr>
            <p:spPr bwMode="auto">
              <a:xfrm>
                <a:off x="4351" y="1285"/>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09" name="Freeform 54"/>
              <p:cNvSpPr>
                <a:spLocks/>
              </p:cNvSpPr>
              <p:nvPr/>
            </p:nvSpPr>
            <p:spPr bwMode="auto">
              <a:xfrm>
                <a:off x="4351" y="1460"/>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0" name="Freeform 55"/>
              <p:cNvSpPr>
                <a:spLocks/>
              </p:cNvSpPr>
              <p:nvPr/>
            </p:nvSpPr>
            <p:spPr bwMode="auto">
              <a:xfrm>
                <a:off x="4351" y="1636"/>
                <a:ext cx="8" cy="87"/>
              </a:xfrm>
              <a:custGeom>
                <a:avLst/>
                <a:gdLst>
                  <a:gd name="T0" fmla="*/ 8 w 8"/>
                  <a:gd name="T1" fmla="*/ 0 h 87"/>
                  <a:gd name="T2" fmla="*/ 8 w 8"/>
                  <a:gd name="T3" fmla="*/ 87 h 87"/>
                  <a:gd name="T4" fmla="*/ 4 w 8"/>
                  <a:gd name="T5" fmla="*/ 87 h 87"/>
                  <a:gd name="T6" fmla="*/ 0 w 8"/>
                  <a:gd name="T7" fmla="*/ 87 h 87"/>
                  <a:gd name="T8" fmla="*/ 0 w 8"/>
                  <a:gd name="T9" fmla="*/ 0 h 87"/>
                  <a:gd name="T10" fmla="*/ 4 w 8"/>
                  <a:gd name="T11" fmla="*/ 0 h 87"/>
                  <a:gd name="T12" fmla="*/ 8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8" y="0"/>
                    </a:moveTo>
                    <a:lnTo>
                      <a:pt x="8" y="87"/>
                    </a:lnTo>
                    <a:lnTo>
                      <a:pt x="4" y="87"/>
                    </a:lnTo>
                    <a:lnTo>
                      <a:pt x="0" y="87"/>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1" name="Freeform 56"/>
              <p:cNvSpPr>
                <a:spLocks/>
              </p:cNvSpPr>
              <p:nvPr/>
            </p:nvSpPr>
            <p:spPr bwMode="auto">
              <a:xfrm>
                <a:off x="4351" y="1811"/>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2" name="Freeform 57"/>
              <p:cNvSpPr>
                <a:spLocks/>
              </p:cNvSpPr>
              <p:nvPr/>
            </p:nvSpPr>
            <p:spPr bwMode="auto">
              <a:xfrm>
                <a:off x="4351" y="1986"/>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3" name="Freeform 58"/>
              <p:cNvSpPr>
                <a:spLocks/>
              </p:cNvSpPr>
              <p:nvPr/>
            </p:nvSpPr>
            <p:spPr bwMode="auto">
              <a:xfrm>
                <a:off x="4351" y="2162"/>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4" name="Freeform 59"/>
              <p:cNvSpPr>
                <a:spLocks/>
              </p:cNvSpPr>
              <p:nvPr/>
            </p:nvSpPr>
            <p:spPr bwMode="auto">
              <a:xfrm>
                <a:off x="4351" y="2337"/>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5" name="Freeform 60"/>
              <p:cNvSpPr>
                <a:spLocks/>
              </p:cNvSpPr>
              <p:nvPr/>
            </p:nvSpPr>
            <p:spPr bwMode="auto">
              <a:xfrm>
                <a:off x="4351" y="2513"/>
                <a:ext cx="8" cy="87"/>
              </a:xfrm>
              <a:custGeom>
                <a:avLst/>
                <a:gdLst>
                  <a:gd name="T0" fmla="*/ 8 w 8"/>
                  <a:gd name="T1" fmla="*/ 0 h 87"/>
                  <a:gd name="T2" fmla="*/ 8 w 8"/>
                  <a:gd name="T3" fmla="*/ 87 h 87"/>
                  <a:gd name="T4" fmla="*/ 4 w 8"/>
                  <a:gd name="T5" fmla="*/ 87 h 87"/>
                  <a:gd name="T6" fmla="*/ 0 w 8"/>
                  <a:gd name="T7" fmla="*/ 87 h 87"/>
                  <a:gd name="T8" fmla="*/ 0 w 8"/>
                  <a:gd name="T9" fmla="*/ 0 h 87"/>
                  <a:gd name="T10" fmla="*/ 4 w 8"/>
                  <a:gd name="T11" fmla="*/ 0 h 87"/>
                  <a:gd name="T12" fmla="*/ 8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8" y="0"/>
                    </a:moveTo>
                    <a:lnTo>
                      <a:pt x="8" y="87"/>
                    </a:lnTo>
                    <a:lnTo>
                      <a:pt x="4" y="87"/>
                    </a:lnTo>
                    <a:lnTo>
                      <a:pt x="0" y="87"/>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6" name="Freeform 61"/>
              <p:cNvSpPr>
                <a:spLocks/>
              </p:cNvSpPr>
              <p:nvPr/>
            </p:nvSpPr>
            <p:spPr bwMode="auto">
              <a:xfrm>
                <a:off x="4351" y="2688"/>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7" name="Freeform 62"/>
              <p:cNvSpPr>
                <a:spLocks/>
              </p:cNvSpPr>
              <p:nvPr/>
            </p:nvSpPr>
            <p:spPr bwMode="auto">
              <a:xfrm>
                <a:off x="4351" y="2863"/>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8" name="Freeform 63"/>
              <p:cNvSpPr>
                <a:spLocks/>
              </p:cNvSpPr>
              <p:nvPr/>
            </p:nvSpPr>
            <p:spPr bwMode="auto">
              <a:xfrm>
                <a:off x="4351" y="3039"/>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19" name="Freeform 64"/>
              <p:cNvSpPr>
                <a:spLocks/>
              </p:cNvSpPr>
              <p:nvPr/>
            </p:nvSpPr>
            <p:spPr bwMode="auto">
              <a:xfrm>
                <a:off x="4351" y="3214"/>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0" name="Freeform 65"/>
              <p:cNvSpPr>
                <a:spLocks/>
              </p:cNvSpPr>
              <p:nvPr/>
            </p:nvSpPr>
            <p:spPr bwMode="auto">
              <a:xfrm>
                <a:off x="4351" y="3390"/>
                <a:ext cx="8" cy="87"/>
              </a:xfrm>
              <a:custGeom>
                <a:avLst/>
                <a:gdLst>
                  <a:gd name="T0" fmla="*/ 8 w 8"/>
                  <a:gd name="T1" fmla="*/ 0 h 87"/>
                  <a:gd name="T2" fmla="*/ 8 w 8"/>
                  <a:gd name="T3" fmla="*/ 87 h 87"/>
                  <a:gd name="T4" fmla="*/ 4 w 8"/>
                  <a:gd name="T5" fmla="*/ 87 h 87"/>
                  <a:gd name="T6" fmla="*/ 0 w 8"/>
                  <a:gd name="T7" fmla="*/ 87 h 87"/>
                  <a:gd name="T8" fmla="*/ 0 w 8"/>
                  <a:gd name="T9" fmla="*/ 0 h 87"/>
                  <a:gd name="T10" fmla="*/ 4 w 8"/>
                  <a:gd name="T11" fmla="*/ 0 h 87"/>
                  <a:gd name="T12" fmla="*/ 8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8" y="0"/>
                    </a:moveTo>
                    <a:lnTo>
                      <a:pt x="8" y="87"/>
                    </a:lnTo>
                    <a:lnTo>
                      <a:pt x="4" y="87"/>
                    </a:lnTo>
                    <a:lnTo>
                      <a:pt x="0" y="87"/>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1" name="Freeform 66"/>
              <p:cNvSpPr>
                <a:spLocks/>
              </p:cNvSpPr>
              <p:nvPr/>
            </p:nvSpPr>
            <p:spPr bwMode="auto">
              <a:xfrm>
                <a:off x="4351" y="3565"/>
                <a:ext cx="8" cy="88"/>
              </a:xfrm>
              <a:custGeom>
                <a:avLst/>
                <a:gdLst>
                  <a:gd name="T0" fmla="*/ 8 w 8"/>
                  <a:gd name="T1" fmla="*/ 0 h 88"/>
                  <a:gd name="T2" fmla="*/ 8 w 8"/>
                  <a:gd name="T3" fmla="*/ 88 h 88"/>
                  <a:gd name="T4" fmla="*/ 4 w 8"/>
                  <a:gd name="T5" fmla="*/ 88 h 88"/>
                  <a:gd name="T6" fmla="*/ 0 w 8"/>
                  <a:gd name="T7" fmla="*/ 88 h 88"/>
                  <a:gd name="T8" fmla="*/ 0 w 8"/>
                  <a:gd name="T9" fmla="*/ 0 h 88"/>
                  <a:gd name="T10" fmla="*/ 4 w 8"/>
                  <a:gd name="T11" fmla="*/ 0 h 88"/>
                  <a:gd name="T12" fmla="*/ 8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8" y="0"/>
                    </a:moveTo>
                    <a:lnTo>
                      <a:pt x="8" y="88"/>
                    </a:lnTo>
                    <a:lnTo>
                      <a:pt x="4" y="88"/>
                    </a:lnTo>
                    <a:lnTo>
                      <a:pt x="0" y="88"/>
                    </a:lnTo>
                    <a:lnTo>
                      <a:pt x="0" y="0"/>
                    </a:lnTo>
                    <a:lnTo>
                      <a:pt x="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2" name="Freeform 67"/>
              <p:cNvSpPr>
                <a:spLocks/>
              </p:cNvSpPr>
              <p:nvPr/>
            </p:nvSpPr>
            <p:spPr bwMode="auto">
              <a:xfrm>
                <a:off x="1421" y="934"/>
                <a:ext cx="688" cy="345"/>
              </a:xfrm>
              <a:custGeom>
                <a:avLst/>
                <a:gdLst>
                  <a:gd name="T0" fmla="*/ 344 w 688"/>
                  <a:gd name="T1" fmla="*/ 345 h 345"/>
                  <a:gd name="T2" fmla="*/ 0 w 688"/>
                  <a:gd name="T3" fmla="*/ 345 h 345"/>
                  <a:gd name="T4" fmla="*/ 0 w 688"/>
                  <a:gd name="T5" fmla="*/ 0 h 345"/>
                  <a:gd name="T6" fmla="*/ 688 w 688"/>
                  <a:gd name="T7" fmla="*/ 0 h 345"/>
                  <a:gd name="T8" fmla="*/ 688 w 688"/>
                  <a:gd name="T9" fmla="*/ 345 h 345"/>
                  <a:gd name="T10" fmla="*/ 344 w 688"/>
                  <a:gd name="T11" fmla="*/ 345 h 345"/>
                </a:gdLst>
                <a:ahLst/>
                <a:cxnLst>
                  <a:cxn ang="0">
                    <a:pos x="T0" y="T1"/>
                  </a:cxn>
                  <a:cxn ang="0">
                    <a:pos x="T2" y="T3"/>
                  </a:cxn>
                  <a:cxn ang="0">
                    <a:pos x="T4" y="T5"/>
                  </a:cxn>
                  <a:cxn ang="0">
                    <a:pos x="T6" y="T7"/>
                  </a:cxn>
                  <a:cxn ang="0">
                    <a:pos x="T8" y="T9"/>
                  </a:cxn>
                  <a:cxn ang="0">
                    <a:pos x="T10" y="T11"/>
                  </a:cxn>
                </a:cxnLst>
                <a:rect l="0" t="0" r="r" b="b"/>
                <a:pathLst>
                  <a:path w="688" h="345">
                    <a:moveTo>
                      <a:pt x="344" y="345"/>
                    </a:moveTo>
                    <a:lnTo>
                      <a:pt x="0" y="345"/>
                    </a:lnTo>
                    <a:lnTo>
                      <a:pt x="0" y="0"/>
                    </a:lnTo>
                    <a:lnTo>
                      <a:pt x="688" y="0"/>
                    </a:lnTo>
                    <a:lnTo>
                      <a:pt x="688" y="345"/>
                    </a:lnTo>
                    <a:lnTo>
                      <a:pt x="344" y="345"/>
                    </a:lnTo>
                    <a:close/>
                  </a:path>
                </a:pathLst>
              </a:cu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523" name="Freeform 68"/>
              <p:cNvSpPr>
                <a:spLocks/>
              </p:cNvSpPr>
              <p:nvPr/>
            </p:nvSpPr>
            <p:spPr bwMode="auto">
              <a:xfrm>
                <a:off x="1421" y="1278"/>
                <a:ext cx="344" cy="3"/>
              </a:xfrm>
              <a:custGeom>
                <a:avLst/>
                <a:gdLst>
                  <a:gd name="T0" fmla="*/ 344 w 344"/>
                  <a:gd name="T1" fmla="*/ 3 h 3"/>
                  <a:gd name="T2" fmla="*/ 0 w 344"/>
                  <a:gd name="T3" fmla="*/ 3 h 3"/>
                  <a:gd name="T4" fmla="*/ 0 w 344"/>
                  <a:gd name="T5" fmla="*/ 1 h 3"/>
                  <a:gd name="T6" fmla="*/ 0 w 344"/>
                  <a:gd name="T7" fmla="*/ 0 h 3"/>
                  <a:gd name="T8" fmla="*/ 344 w 344"/>
                  <a:gd name="T9" fmla="*/ 0 h 3"/>
                  <a:gd name="T10" fmla="*/ 344 w 344"/>
                  <a:gd name="T11" fmla="*/ 1 h 3"/>
                  <a:gd name="T12" fmla="*/ 344 w 34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4" h="3">
                    <a:moveTo>
                      <a:pt x="344" y="3"/>
                    </a:moveTo>
                    <a:lnTo>
                      <a:pt x="0" y="3"/>
                    </a:lnTo>
                    <a:lnTo>
                      <a:pt x="0" y="1"/>
                    </a:lnTo>
                    <a:lnTo>
                      <a:pt x="0" y="0"/>
                    </a:lnTo>
                    <a:lnTo>
                      <a:pt x="344" y="0"/>
                    </a:lnTo>
                    <a:lnTo>
                      <a:pt x="344" y="1"/>
                    </a:lnTo>
                    <a:lnTo>
                      <a:pt x="34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4" name="Freeform 69"/>
              <p:cNvSpPr>
                <a:spLocks/>
              </p:cNvSpPr>
              <p:nvPr/>
            </p:nvSpPr>
            <p:spPr bwMode="auto">
              <a:xfrm>
                <a:off x="1420" y="1279"/>
                <a:ext cx="1"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5" name="Freeform 70"/>
              <p:cNvSpPr>
                <a:spLocks/>
              </p:cNvSpPr>
              <p:nvPr/>
            </p:nvSpPr>
            <p:spPr bwMode="auto">
              <a:xfrm>
                <a:off x="1420" y="934"/>
                <a:ext cx="3" cy="345"/>
              </a:xfrm>
              <a:custGeom>
                <a:avLst/>
                <a:gdLst>
                  <a:gd name="T0" fmla="*/ 0 w 3"/>
                  <a:gd name="T1" fmla="*/ 345 h 345"/>
                  <a:gd name="T2" fmla="*/ 0 w 3"/>
                  <a:gd name="T3" fmla="*/ 0 h 345"/>
                  <a:gd name="T4" fmla="*/ 1 w 3"/>
                  <a:gd name="T5" fmla="*/ 0 h 345"/>
                  <a:gd name="T6" fmla="*/ 3 w 3"/>
                  <a:gd name="T7" fmla="*/ 0 h 345"/>
                  <a:gd name="T8" fmla="*/ 3 w 3"/>
                  <a:gd name="T9" fmla="*/ 345 h 345"/>
                  <a:gd name="T10" fmla="*/ 1 w 3"/>
                  <a:gd name="T11" fmla="*/ 345 h 345"/>
                  <a:gd name="T12" fmla="*/ 0 w 3"/>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3" h="345">
                    <a:moveTo>
                      <a:pt x="0" y="345"/>
                    </a:moveTo>
                    <a:lnTo>
                      <a:pt x="0" y="0"/>
                    </a:lnTo>
                    <a:lnTo>
                      <a:pt x="1" y="0"/>
                    </a:lnTo>
                    <a:lnTo>
                      <a:pt x="3" y="0"/>
                    </a:lnTo>
                    <a:lnTo>
                      <a:pt x="3" y="345"/>
                    </a:lnTo>
                    <a:lnTo>
                      <a:pt x="1" y="345"/>
                    </a:lnTo>
                    <a:lnTo>
                      <a:pt x="0" y="3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6" name="Freeform 71"/>
              <p:cNvSpPr>
                <a:spLocks/>
              </p:cNvSpPr>
              <p:nvPr/>
            </p:nvSpPr>
            <p:spPr bwMode="auto">
              <a:xfrm>
                <a:off x="1420" y="932"/>
                <a:ext cx="1" cy="2"/>
              </a:xfrm>
              <a:custGeom>
                <a:avLst/>
                <a:gdLst>
                  <a:gd name="T0" fmla="*/ 0 w 10"/>
                  <a:gd name="T1" fmla="*/ 11 h 11"/>
                  <a:gd name="T2" fmla="*/ 1 w 10"/>
                  <a:gd name="T3" fmla="*/ 6 h 11"/>
                  <a:gd name="T4" fmla="*/ 5 w 10"/>
                  <a:gd name="T5" fmla="*/ 2 h 11"/>
                  <a:gd name="T6" fmla="*/ 10 w 10"/>
                  <a:gd name="T7" fmla="*/ 0 h 11"/>
                  <a:gd name="T8" fmla="*/ 10 w 10"/>
                  <a:gd name="T9" fmla="*/ 11 h 11"/>
                  <a:gd name="T10" fmla="*/ 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0" y="11"/>
                    </a:moveTo>
                    <a:cubicBezTo>
                      <a:pt x="0" y="9"/>
                      <a:pt x="0" y="7"/>
                      <a:pt x="1" y="6"/>
                    </a:cubicBezTo>
                    <a:cubicBezTo>
                      <a:pt x="2" y="4"/>
                      <a:pt x="3" y="3"/>
                      <a:pt x="5" y="2"/>
                    </a:cubicBezTo>
                    <a:cubicBezTo>
                      <a:pt x="6" y="1"/>
                      <a:pt x="8" y="0"/>
                      <a:pt x="10" y="0"/>
                    </a:cubicBezTo>
                    <a:lnTo>
                      <a:pt x="10"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7" name="Freeform 72"/>
              <p:cNvSpPr>
                <a:spLocks/>
              </p:cNvSpPr>
              <p:nvPr/>
            </p:nvSpPr>
            <p:spPr bwMode="auto">
              <a:xfrm>
                <a:off x="1421" y="932"/>
                <a:ext cx="688" cy="4"/>
              </a:xfrm>
              <a:custGeom>
                <a:avLst/>
                <a:gdLst>
                  <a:gd name="T0" fmla="*/ 0 w 688"/>
                  <a:gd name="T1" fmla="*/ 0 h 4"/>
                  <a:gd name="T2" fmla="*/ 688 w 688"/>
                  <a:gd name="T3" fmla="*/ 0 h 4"/>
                  <a:gd name="T4" fmla="*/ 688 w 688"/>
                  <a:gd name="T5" fmla="*/ 2 h 4"/>
                  <a:gd name="T6" fmla="*/ 688 w 688"/>
                  <a:gd name="T7" fmla="*/ 4 h 4"/>
                  <a:gd name="T8" fmla="*/ 0 w 688"/>
                  <a:gd name="T9" fmla="*/ 4 h 4"/>
                  <a:gd name="T10" fmla="*/ 0 w 688"/>
                  <a:gd name="T11" fmla="*/ 2 h 4"/>
                  <a:gd name="T12" fmla="*/ 0 w 68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88" h="4">
                    <a:moveTo>
                      <a:pt x="0" y="0"/>
                    </a:moveTo>
                    <a:lnTo>
                      <a:pt x="688" y="0"/>
                    </a:lnTo>
                    <a:lnTo>
                      <a:pt x="688" y="2"/>
                    </a:lnTo>
                    <a:lnTo>
                      <a:pt x="688"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8" name="Freeform 73"/>
              <p:cNvSpPr>
                <a:spLocks/>
              </p:cNvSpPr>
              <p:nvPr/>
            </p:nvSpPr>
            <p:spPr bwMode="auto">
              <a:xfrm>
                <a:off x="2109" y="932"/>
                <a:ext cx="2" cy="2"/>
              </a:xfrm>
              <a:custGeom>
                <a:avLst/>
                <a:gdLst>
                  <a:gd name="T0" fmla="*/ 0 w 11"/>
                  <a:gd name="T1" fmla="*/ 0 h 11"/>
                  <a:gd name="T2" fmla="*/ 5 w 11"/>
                  <a:gd name="T3" fmla="*/ 2 h 11"/>
                  <a:gd name="T4" fmla="*/ 9 w 11"/>
                  <a:gd name="T5" fmla="*/ 6 h 11"/>
                  <a:gd name="T6" fmla="*/ 11 w 11"/>
                  <a:gd name="T7" fmla="*/ 11 h 11"/>
                  <a:gd name="T8" fmla="*/ 11 w 11"/>
                  <a:gd name="T9" fmla="*/ 11 h 11"/>
                  <a:gd name="T10" fmla="*/ 0 w 11"/>
                  <a:gd name="T11" fmla="*/ 11 h 11"/>
                  <a:gd name="T12" fmla="*/ 0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0" y="0"/>
                    </a:moveTo>
                    <a:cubicBezTo>
                      <a:pt x="2" y="0"/>
                      <a:pt x="4" y="1"/>
                      <a:pt x="5" y="2"/>
                    </a:cubicBezTo>
                    <a:cubicBezTo>
                      <a:pt x="7" y="3"/>
                      <a:pt x="8" y="4"/>
                      <a:pt x="9" y="6"/>
                    </a:cubicBezTo>
                    <a:cubicBezTo>
                      <a:pt x="10" y="7"/>
                      <a:pt x="11" y="9"/>
                      <a:pt x="11" y="11"/>
                    </a:cubicBezTo>
                    <a:lnTo>
                      <a:pt x="11" y="11"/>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29" name="Freeform 74"/>
              <p:cNvSpPr>
                <a:spLocks/>
              </p:cNvSpPr>
              <p:nvPr/>
            </p:nvSpPr>
            <p:spPr bwMode="auto">
              <a:xfrm>
                <a:off x="2107" y="934"/>
                <a:ext cx="4" cy="345"/>
              </a:xfrm>
              <a:custGeom>
                <a:avLst/>
                <a:gdLst>
                  <a:gd name="T0" fmla="*/ 4 w 4"/>
                  <a:gd name="T1" fmla="*/ 0 h 345"/>
                  <a:gd name="T2" fmla="*/ 4 w 4"/>
                  <a:gd name="T3" fmla="*/ 345 h 345"/>
                  <a:gd name="T4" fmla="*/ 2 w 4"/>
                  <a:gd name="T5" fmla="*/ 345 h 345"/>
                  <a:gd name="T6" fmla="*/ 0 w 4"/>
                  <a:gd name="T7" fmla="*/ 345 h 345"/>
                  <a:gd name="T8" fmla="*/ 0 w 4"/>
                  <a:gd name="T9" fmla="*/ 0 h 345"/>
                  <a:gd name="T10" fmla="*/ 2 w 4"/>
                  <a:gd name="T11" fmla="*/ 0 h 345"/>
                  <a:gd name="T12" fmla="*/ 4 w 4"/>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4" y="0"/>
                    </a:moveTo>
                    <a:lnTo>
                      <a:pt x="4" y="345"/>
                    </a:lnTo>
                    <a:lnTo>
                      <a:pt x="2" y="345"/>
                    </a:lnTo>
                    <a:lnTo>
                      <a:pt x="0" y="345"/>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0" name="Freeform 75"/>
              <p:cNvSpPr>
                <a:spLocks/>
              </p:cNvSpPr>
              <p:nvPr/>
            </p:nvSpPr>
            <p:spPr bwMode="auto">
              <a:xfrm>
                <a:off x="2109" y="1279"/>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1" name="Freeform 76"/>
              <p:cNvSpPr>
                <a:spLocks/>
              </p:cNvSpPr>
              <p:nvPr/>
            </p:nvSpPr>
            <p:spPr bwMode="auto">
              <a:xfrm>
                <a:off x="1765" y="1278"/>
                <a:ext cx="344" cy="3"/>
              </a:xfrm>
              <a:custGeom>
                <a:avLst/>
                <a:gdLst>
                  <a:gd name="T0" fmla="*/ 344 w 344"/>
                  <a:gd name="T1" fmla="*/ 3 h 3"/>
                  <a:gd name="T2" fmla="*/ 0 w 344"/>
                  <a:gd name="T3" fmla="*/ 3 h 3"/>
                  <a:gd name="T4" fmla="*/ 0 w 344"/>
                  <a:gd name="T5" fmla="*/ 1 h 3"/>
                  <a:gd name="T6" fmla="*/ 0 w 344"/>
                  <a:gd name="T7" fmla="*/ 0 h 3"/>
                  <a:gd name="T8" fmla="*/ 344 w 344"/>
                  <a:gd name="T9" fmla="*/ 0 h 3"/>
                  <a:gd name="T10" fmla="*/ 344 w 344"/>
                  <a:gd name="T11" fmla="*/ 1 h 3"/>
                  <a:gd name="T12" fmla="*/ 344 w 34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4" h="3">
                    <a:moveTo>
                      <a:pt x="344" y="3"/>
                    </a:moveTo>
                    <a:lnTo>
                      <a:pt x="0" y="3"/>
                    </a:lnTo>
                    <a:lnTo>
                      <a:pt x="0" y="1"/>
                    </a:lnTo>
                    <a:lnTo>
                      <a:pt x="0" y="0"/>
                    </a:lnTo>
                    <a:lnTo>
                      <a:pt x="344" y="0"/>
                    </a:lnTo>
                    <a:lnTo>
                      <a:pt x="344" y="1"/>
                    </a:lnTo>
                    <a:lnTo>
                      <a:pt x="34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2" name="Rectangle 77"/>
              <p:cNvSpPr>
                <a:spLocks noChangeArrowheads="1"/>
              </p:cNvSpPr>
              <p:nvPr/>
            </p:nvSpPr>
            <p:spPr bwMode="auto">
              <a:xfrm>
                <a:off x="1647" y="984"/>
                <a:ext cx="244"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Main</a:t>
                </a:r>
                <a:endParaRPr lang="pt-BR" altLang="pt-BR"/>
              </a:p>
            </p:txBody>
          </p:sp>
          <p:sp>
            <p:nvSpPr>
              <p:cNvPr id="533" name="Rectangle 78"/>
              <p:cNvSpPr>
                <a:spLocks noChangeArrowheads="1"/>
              </p:cNvSpPr>
              <p:nvPr/>
            </p:nvSpPr>
            <p:spPr bwMode="auto">
              <a:xfrm>
                <a:off x="1567" y="1107"/>
                <a:ext cx="408"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dirty="0" err="1">
                    <a:solidFill>
                      <a:srgbClr val="1F1C1B"/>
                    </a:solidFill>
                  </a:rPr>
                  <a:t>Process</a:t>
                </a:r>
                <a:endParaRPr lang="pt-BR" altLang="pt-BR" dirty="0"/>
              </a:p>
            </p:txBody>
          </p:sp>
          <p:sp>
            <p:nvSpPr>
              <p:cNvPr id="534" name="Freeform 79"/>
              <p:cNvSpPr>
                <a:spLocks/>
              </p:cNvSpPr>
              <p:nvPr/>
            </p:nvSpPr>
            <p:spPr bwMode="auto">
              <a:xfrm>
                <a:off x="3149" y="934"/>
                <a:ext cx="687" cy="345"/>
              </a:xfrm>
              <a:custGeom>
                <a:avLst/>
                <a:gdLst>
                  <a:gd name="T0" fmla="*/ 344 w 687"/>
                  <a:gd name="T1" fmla="*/ 345 h 345"/>
                  <a:gd name="T2" fmla="*/ 0 w 687"/>
                  <a:gd name="T3" fmla="*/ 345 h 345"/>
                  <a:gd name="T4" fmla="*/ 0 w 687"/>
                  <a:gd name="T5" fmla="*/ 0 h 345"/>
                  <a:gd name="T6" fmla="*/ 687 w 687"/>
                  <a:gd name="T7" fmla="*/ 0 h 345"/>
                  <a:gd name="T8" fmla="*/ 687 w 687"/>
                  <a:gd name="T9" fmla="*/ 345 h 345"/>
                  <a:gd name="T10" fmla="*/ 344 w 687"/>
                  <a:gd name="T11" fmla="*/ 345 h 345"/>
                </a:gdLst>
                <a:ahLst/>
                <a:cxnLst>
                  <a:cxn ang="0">
                    <a:pos x="T0" y="T1"/>
                  </a:cxn>
                  <a:cxn ang="0">
                    <a:pos x="T2" y="T3"/>
                  </a:cxn>
                  <a:cxn ang="0">
                    <a:pos x="T4" y="T5"/>
                  </a:cxn>
                  <a:cxn ang="0">
                    <a:pos x="T6" y="T7"/>
                  </a:cxn>
                  <a:cxn ang="0">
                    <a:pos x="T8" y="T9"/>
                  </a:cxn>
                  <a:cxn ang="0">
                    <a:pos x="T10" y="T11"/>
                  </a:cxn>
                </a:cxnLst>
                <a:rect l="0" t="0" r="r" b="b"/>
                <a:pathLst>
                  <a:path w="687" h="345">
                    <a:moveTo>
                      <a:pt x="344" y="345"/>
                    </a:moveTo>
                    <a:lnTo>
                      <a:pt x="0" y="345"/>
                    </a:lnTo>
                    <a:lnTo>
                      <a:pt x="0" y="0"/>
                    </a:lnTo>
                    <a:lnTo>
                      <a:pt x="687" y="0"/>
                    </a:lnTo>
                    <a:lnTo>
                      <a:pt x="687" y="345"/>
                    </a:lnTo>
                    <a:lnTo>
                      <a:pt x="344" y="345"/>
                    </a:lnTo>
                    <a:close/>
                  </a:path>
                </a:pathLst>
              </a:cu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535" name="Freeform 80"/>
              <p:cNvSpPr>
                <a:spLocks/>
              </p:cNvSpPr>
              <p:nvPr/>
            </p:nvSpPr>
            <p:spPr bwMode="auto">
              <a:xfrm>
                <a:off x="3149" y="1278"/>
                <a:ext cx="344" cy="3"/>
              </a:xfrm>
              <a:custGeom>
                <a:avLst/>
                <a:gdLst>
                  <a:gd name="T0" fmla="*/ 344 w 344"/>
                  <a:gd name="T1" fmla="*/ 3 h 3"/>
                  <a:gd name="T2" fmla="*/ 0 w 344"/>
                  <a:gd name="T3" fmla="*/ 3 h 3"/>
                  <a:gd name="T4" fmla="*/ 0 w 344"/>
                  <a:gd name="T5" fmla="*/ 1 h 3"/>
                  <a:gd name="T6" fmla="*/ 0 w 344"/>
                  <a:gd name="T7" fmla="*/ 0 h 3"/>
                  <a:gd name="T8" fmla="*/ 344 w 344"/>
                  <a:gd name="T9" fmla="*/ 0 h 3"/>
                  <a:gd name="T10" fmla="*/ 344 w 344"/>
                  <a:gd name="T11" fmla="*/ 1 h 3"/>
                  <a:gd name="T12" fmla="*/ 344 w 34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4" h="3">
                    <a:moveTo>
                      <a:pt x="344" y="3"/>
                    </a:moveTo>
                    <a:lnTo>
                      <a:pt x="0" y="3"/>
                    </a:lnTo>
                    <a:lnTo>
                      <a:pt x="0" y="1"/>
                    </a:lnTo>
                    <a:lnTo>
                      <a:pt x="0" y="0"/>
                    </a:lnTo>
                    <a:lnTo>
                      <a:pt x="344" y="0"/>
                    </a:lnTo>
                    <a:lnTo>
                      <a:pt x="344" y="1"/>
                    </a:lnTo>
                    <a:lnTo>
                      <a:pt x="34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6" name="Freeform 81"/>
              <p:cNvSpPr>
                <a:spLocks/>
              </p:cNvSpPr>
              <p:nvPr/>
            </p:nvSpPr>
            <p:spPr bwMode="auto">
              <a:xfrm>
                <a:off x="3147" y="1279"/>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7" name="Freeform 82"/>
              <p:cNvSpPr>
                <a:spLocks/>
              </p:cNvSpPr>
              <p:nvPr/>
            </p:nvSpPr>
            <p:spPr bwMode="auto">
              <a:xfrm>
                <a:off x="3147" y="934"/>
                <a:ext cx="4" cy="345"/>
              </a:xfrm>
              <a:custGeom>
                <a:avLst/>
                <a:gdLst>
                  <a:gd name="T0" fmla="*/ 0 w 4"/>
                  <a:gd name="T1" fmla="*/ 345 h 345"/>
                  <a:gd name="T2" fmla="*/ 0 w 4"/>
                  <a:gd name="T3" fmla="*/ 0 h 345"/>
                  <a:gd name="T4" fmla="*/ 2 w 4"/>
                  <a:gd name="T5" fmla="*/ 0 h 345"/>
                  <a:gd name="T6" fmla="*/ 4 w 4"/>
                  <a:gd name="T7" fmla="*/ 0 h 345"/>
                  <a:gd name="T8" fmla="*/ 4 w 4"/>
                  <a:gd name="T9" fmla="*/ 345 h 345"/>
                  <a:gd name="T10" fmla="*/ 2 w 4"/>
                  <a:gd name="T11" fmla="*/ 345 h 345"/>
                  <a:gd name="T12" fmla="*/ 0 w 4"/>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0" y="345"/>
                    </a:moveTo>
                    <a:lnTo>
                      <a:pt x="0" y="0"/>
                    </a:lnTo>
                    <a:lnTo>
                      <a:pt x="2" y="0"/>
                    </a:lnTo>
                    <a:lnTo>
                      <a:pt x="4" y="0"/>
                    </a:lnTo>
                    <a:lnTo>
                      <a:pt x="4" y="345"/>
                    </a:lnTo>
                    <a:lnTo>
                      <a:pt x="2" y="345"/>
                    </a:lnTo>
                    <a:lnTo>
                      <a:pt x="0" y="3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8" name="Freeform 83"/>
              <p:cNvSpPr>
                <a:spLocks/>
              </p:cNvSpPr>
              <p:nvPr/>
            </p:nvSpPr>
            <p:spPr bwMode="auto">
              <a:xfrm>
                <a:off x="3147" y="932"/>
                <a:ext cx="2" cy="2"/>
              </a:xfrm>
              <a:custGeom>
                <a:avLst/>
                <a:gdLst>
                  <a:gd name="T0" fmla="*/ 0 w 10"/>
                  <a:gd name="T1" fmla="*/ 11 h 11"/>
                  <a:gd name="T2" fmla="*/ 1 w 10"/>
                  <a:gd name="T3" fmla="*/ 6 h 11"/>
                  <a:gd name="T4" fmla="*/ 5 w 10"/>
                  <a:gd name="T5" fmla="*/ 2 h 11"/>
                  <a:gd name="T6" fmla="*/ 10 w 10"/>
                  <a:gd name="T7" fmla="*/ 0 h 11"/>
                  <a:gd name="T8" fmla="*/ 10 w 10"/>
                  <a:gd name="T9" fmla="*/ 11 h 11"/>
                  <a:gd name="T10" fmla="*/ 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0" y="11"/>
                    </a:moveTo>
                    <a:cubicBezTo>
                      <a:pt x="0" y="9"/>
                      <a:pt x="0" y="7"/>
                      <a:pt x="1" y="6"/>
                    </a:cubicBezTo>
                    <a:cubicBezTo>
                      <a:pt x="2" y="4"/>
                      <a:pt x="3" y="3"/>
                      <a:pt x="5" y="2"/>
                    </a:cubicBezTo>
                    <a:cubicBezTo>
                      <a:pt x="6" y="1"/>
                      <a:pt x="8" y="0"/>
                      <a:pt x="10" y="0"/>
                    </a:cubicBezTo>
                    <a:lnTo>
                      <a:pt x="10"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39" name="Freeform 84"/>
              <p:cNvSpPr>
                <a:spLocks/>
              </p:cNvSpPr>
              <p:nvPr/>
            </p:nvSpPr>
            <p:spPr bwMode="auto">
              <a:xfrm>
                <a:off x="3149" y="932"/>
                <a:ext cx="687" cy="4"/>
              </a:xfrm>
              <a:custGeom>
                <a:avLst/>
                <a:gdLst>
                  <a:gd name="T0" fmla="*/ 0 w 687"/>
                  <a:gd name="T1" fmla="*/ 0 h 4"/>
                  <a:gd name="T2" fmla="*/ 687 w 687"/>
                  <a:gd name="T3" fmla="*/ 0 h 4"/>
                  <a:gd name="T4" fmla="*/ 687 w 687"/>
                  <a:gd name="T5" fmla="*/ 2 h 4"/>
                  <a:gd name="T6" fmla="*/ 687 w 687"/>
                  <a:gd name="T7" fmla="*/ 4 h 4"/>
                  <a:gd name="T8" fmla="*/ 0 w 687"/>
                  <a:gd name="T9" fmla="*/ 4 h 4"/>
                  <a:gd name="T10" fmla="*/ 0 w 687"/>
                  <a:gd name="T11" fmla="*/ 2 h 4"/>
                  <a:gd name="T12" fmla="*/ 0 w 68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87" h="4">
                    <a:moveTo>
                      <a:pt x="0" y="0"/>
                    </a:moveTo>
                    <a:lnTo>
                      <a:pt x="687" y="0"/>
                    </a:lnTo>
                    <a:lnTo>
                      <a:pt x="687" y="2"/>
                    </a:lnTo>
                    <a:lnTo>
                      <a:pt x="687"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0" name="Freeform 85"/>
              <p:cNvSpPr>
                <a:spLocks/>
              </p:cNvSpPr>
              <p:nvPr/>
            </p:nvSpPr>
            <p:spPr bwMode="auto">
              <a:xfrm>
                <a:off x="3836" y="932"/>
                <a:ext cx="2" cy="2"/>
              </a:xfrm>
              <a:custGeom>
                <a:avLst/>
                <a:gdLst>
                  <a:gd name="T0" fmla="*/ 0 w 11"/>
                  <a:gd name="T1" fmla="*/ 0 h 11"/>
                  <a:gd name="T2" fmla="*/ 5 w 11"/>
                  <a:gd name="T3" fmla="*/ 2 h 11"/>
                  <a:gd name="T4" fmla="*/ 9 w 11"/>
                  <a:gd name="T5" fmla="*/ 6 h 11"/>
                  <a:gd name="T6" fmla="*/ 11 w 11"/>
                  <a:gd name="T7" fmla="*/ 11 h 11"/>
                  <a:gd name="T8" fmla="*/ 11 w 11"/>
                  <a:gd name="T9" fmla="*/ 11 h 11"/>
                  <a:gd name="T10" fmla="*/ 0 w 11"/>
                  <a:gd name="T11" fmla="*/ 11 h 11"/>
                  <a:gd name="T12" fmla="*/ 0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0" y="0"/>
                    </a:moveTo>
                    <a:cubicBezTo>
                      <a:pt x="2" y="0"/>
                      <a:pt x="4" y="1"/>
                      <a:pt x="5" y="2"/>
                    </a:cubicBezTo>
                    <a:cubicBezTo>
                      <a:pt x="7" y="3"/>
                      <a:pt x="8" y="4"/>
                      <a:pt x="9" y="6"/>
                    </a:cubicBezTo>
                    <a:cubicBezTo>
                      <a:pt x="10" y="7"/>
                      <a:pt x="11" y="9"/>
                      <a:pt x="11" y="11"/>
                    </a:cubicBezTo>
                    <a:lnTo>
                      <a:pt x="11" y="11"/>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1" name="Freeform 86"/>
              <p:cNvSpPr>
                <a:spLocks/>
              </p:cNvSpPr>
              <p:nvPr/>
            </p:nvSpPr>
            <p:spPr bwMode="auto">
              <a:xfrm>
                <a:off x="3835" y="934"/>
                <a:ext cx="3" cy="345"/>
              </a:xfrm>
              <a:custGeom>
                <a:avLst/>
                <a:gdLst>
                  <a:gd name="T0" fmla="*/ 3 w 3"/>
                  <a:gd name="T1" fmla="*/ 0 h 345"/>
                  <a:gd name="T2" fmla="*/ 3 w 3"/>
                  <a:gd name="T3" fmla="*/ 345 h 345"/>
                  <a:gd name="T4" fmla="*/ 1 w 3"/>
                  <a:gd name="T5" fmla="*/ 345 h 345"/>
                  <a:gd name="T6" fmla="*/ 0 w 3"/>
                  <a:gd name="T7" fmla="*/ 345 h 345"/>
                  <a:gd name="T8" fmla="*/ 0 w 3"/>
                  <a:gd name="T9" fmla="*/ 0 h 345"/>
                  <a:gd name="T10" fmla="*/ 1 w 3"/>
                  <a:gd name="T11" fmla="*/ 0 h 345"/>
                  <a:gd name="T12" fmla="*/ 3 w 3"/>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3" h="345">
                    <a:moveTo>
                      <a:pt x="3" y="0"/>
                    </a:moveTo>
                    <a:lnTo>
                      <a:pt x="3" y="345"/>
                    </a:lnTo>
                    <a:lnTo>
                      <a:pt x="1" y="345"/>
                    </a:lnTo>
                    <a:lnTo>
                      <a:pt x="0" y="345"/>
                    </a:lnTo>
                    <a:lnTo>
                      <a:pt x="0" y="0"/>
                    </a:lnTo>
                    <a:lnTo>
                      <a:pt x="1"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2" name="Freeform 87"/>
              <p:cNvSpPr>
                <a:spLocks/>
              </p:cNvSpPr>
              <p:nvPr/>
            </p:nvSpPr>
            <p:spPr bwMode="auto">
              <a:xfrm>
                <a:off x="3836" y="1279"/>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3" name="Freeform 88"/>
              <p:cNvSpPr>
                <a:spLocks/>
              </p:cNvSpPr>
              <p:nvPr/>
            </p:nvSpPr>
            <p:spPr bwMode="auto">
              <a:xfrm>
                <a:off x="3493" y="1278"/>
                <a:ext cx="343" cy="3"/>
              </a:xfrm>
              <a:custGeom>
                <a:avLst/>
                <a:gdLst>
                  <a:gd name="T0" fmla="*/ 343 w 343"/>
                  <a:gd name="T1" fmla="*/ 3 h 3"/>
                  <a:gd name="T2" fmla="*/ 0 w 343"/>
                  <a:gd name="T3" fmla="*/ 3 h 3"/>
                  <a:gd name="T4" fmla="*/ 0 w 343"/>
                  <a:gd name="T5" fmla="*/ 1 h 3"/>
                  <a:gd name="T6" fmla="*/ 0 w 343"/>
                  <a:gd name="T7" fmla="*/ 0 h 3"/>
                  <a:gd name="T8" fmla="*/ 343 w 343"/>
                  <a:gd name="T9" fmla="*/ 0 h 3"/>
                  <a:gd name="T10" fmla="*/ 343 w 343"/>
                  <a:gd name="T11" fmla="*/ 1 h 3"/>
                  <a:gd name="T12" fmla="*/ 343 w 34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3" h="3">
                    <a:moveTo>
                      <a:pt x="343" y="3"/>
                    </a:moveTo>
                    <a:lnTo>
                      <a:pt x="0" y="3"/>
                    </a:lnTo>
                    <a:lnTo>
                      <a:pt x="0" y="1"/>
                    </a:lnTo>
                    <a:lnTo>
                      <a:pt x="0" y="0"/>
                    </a:lnTo>
                    <a:lnTo>
                      <a:pt x="343" y="0"/>
                    </a:lnTo>
                    <a:lnTo>
                      <a:pt x="343" y="1"/>
                    </a:lnTo>
                    <a:lnTo>
                      <a:pt x="34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4" name="Rectangle 89"/>
              <p:cNvSpPr>
                <a:spLocks noChangeArrowheads="1"/>
              </p:cNvSpPr>
              <p:nvPr/>
            </p:nvSpPr>
            <p:spPr bwMode="auto">
              <a:xfrm>
                <a:off x="3347" y="1046"/>
                <a:ext cx="301"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dirty="0">
                    <a:solidFill>
                      <a:srgbClr val="1F1C1B"/>
                    </a:solidFill>
                  </a:rPr>
                  <a:t>Driver</a:t>
                </a:r>
                <a:endParaRPr lang="pt-BR" altLang="pt-BR" dirty="0"/>
              </a:p>
            </p:txBody>
          </p:sp>
          <p:sp>
            <p:nvSpPr>
              <p:cNvPr id="545" name="Freeform 90"/>
              <p:cNvSpPr>
                <a:spLocks/>
              </p:cNvSpPr>
              <p:nvPr/>
            </p:nvSpPr>
            <p:spPr bwMode="auto">
              <a:xfrm>
                <a:off x="4013" y="934"/>
                <a:ext cx="687" cy="345"/>
              </a:xfrm>
              <a:custGeom>
                <a:avLst/>
                <a:gdLst>
                  <a:gd name="T0" fmla="*/ 344 w 687"/>
                  <a:gd name="T1" fmla="*/ 345 h 345"/>
                  <a:gd name="T2" fmla="*/ 0 w 687"/>
                  <a:gd name="T3" fmla="*/ 345 h 345"/>
                  <a:gd name="T4" fmla="*/ 0 w 687"/>
                  <a:gd name="T5" fmla="*/ 0 h 345"/>
                  <a:gd name="T6" fmla="*/ 687 w 687"/>
                  <a:gd name="T7" fmla="*/ 0 h 345"/>
                  <a:gd name="T8" fmla="*/ 687 w 687"/>
                  <a:gd name="T9" fmla="*/ 345 h 345"/>
                  <a:gd name="T10" fmla="*/ 344 w 687"/>
                  <a:gd name="T11" fmla="*/ 345 h 345"/>
                </a:gdLst>
                <a:ahLst/>
                <a:cxnLst>
                  <a:cxn ang="0">
                    <a:pos x="T0" y="T1"/>
                  </a:cxn>
                  <a:cxn ang="0">
                    <a:pos x="T2" y="T3"/>
                  </a:cxn>
                  <a:cxn ang="0">
                    <a:pos x="T4" y="T5"/>
                  </a:cxn>
                  <a:cxn ang="0">
                    <a:pos x="T6" y="T7"/>
                  </a:cxn>
                  <a:cxn ang="0">
                    <a:pos x="T8" y="T9"/>
                  </a:cxn>
                  <a:cxn ang="0">
                    <a:pos x="T10" y="T11"/>
                  </a:cxn>
                </a:cxnLst>
                <a:rect l="0" t="0" r="r" b="b"/>
                <a:pathLst>
                  <a:path w="687" h="345">
                    <a:moveTo>
                      <a:pt x="344" y="345"/>
                    </a:moveTo>
                    <a:lnTo>
                      <a:pt x="0" y="345"/>
                    </a:lnTo>
                    <a:lnTo>
                      <a:pt x="0" y="0"/>
                    </a:lnTo>
                    <a:lnTo>
                      <a:pt x="687" y="0"/>
                    </a:lnTo>
                    <a:lnTo>
                      <a:pt x="687" y="345"/>
                    </a:lnTo>
                    <a:lnTo>
                      <a:pt x="344" y="345"/>
                    </a:lnTo>
                    <a:close/>
                  </a:path>
                </a:pathLst>
              </a:cu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546" name="Freeform 91"/>
              <p:cNvSpPr>
                <a:spLocks/>
              </p:cNvSpPr>
              <p:nvPr/>
            </p:nvSpPr>
            <p:spPr bwMode="auto">
              <a:xfrm>
                <a:off x="4013" y="1278"/>
                <a:ext cx="344" cy="3"/>
              </a:xfrm>
              <a:custGeom>
                <a:avLst/>
                <a:gdLst>
                  <a:gd name="T0" fmla="*/ 344 w 344"/>
                  <a:gd name="T1" fmla="*/ 3 h 3"/>
                  <a:gd name="T2" fmla="*/ 0 w 344"/>
                  <a:gd name="T3" fmla="*/ 3 h 3"/>
                  <a:gd name="T4" fmla="*/ 0 w 344"/>
                  <a:gd name="T5" fmla="*/ 1 h 3"/>
                  <a:gd name="T6" fmla="*/ 0 w 344"/>
                  <a:gd name="T7" fmla="*/ 0 h 3"/>
                  <a:gd name="T8" fmla="*/ 344 w 344"/>
                  <a:gd name="T9" fmla="*/ 0 h 3"/>
                  <a:gd name="T10" fmla="*/ 344 w 344"/>
                  <a:gd name="T11" fmla="*/ 1 h 3"/>
                  <a:gd name="T12" fmla="*/ 344 w 34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4" h="3">
                    <a:moveTo>
                      <a:pt x="344" y="3"/>
                    </a:moveTo>
                    <a:lnTo>
                      <a:pt x="0" y="3"/>
                    </a:lnTo>
                    <a:lnTo>
                      <a:pt x="0" y="1"/>
                    </a:lnTo>
                    <a:lnTo>
                      <a:pt x="0" y="0"/>
                    </a:lnTo>
                    <a:lnTo>
                      <a:pt x="344" y="0"/>
                    </a:lnTo>
                    <a:lnTo>
                      <a:pt x="344" y="1"/>
                    </a:lnTo>
                    <a:lnTo>
                      <a:pt x="34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7" name="Freeform 92"/>
              <p:cNvSpPr>
                <a:spLocks/>
              </p:cNvSpPr>
              <p:nvPr/>
            </p:nvSpPr>
            <p:spPr bwMode="auto">
              <a:xfrm>
                <a:off x="4011" y="1279"/>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8" name="Freeform 93"/>
              <p:cNvSpPr>
                <a:spLocks/>
              </p:cNvSpPr>
              <p:nvPr/>
            </p:nvSpPr>
            <p:spPr bwMode="auto">
              <a:xfrm>
                <a:off x="4011" y="934"/>
                <a:ext cx="4" cy="345"/>
              </a:xfrm>
              <a:custGeom>
                <a:avLst/>
                <a:gdLst>
                  <a:gd name="T0" fmla="*/ 0 w 4"/>
                  <a:gd name="T1" fmla="*/ 345 h 345"/>
                  <a:gd name="T2" fmla="*/ 0 w 4"/>
                  <a:gd name="T3" fmla="*/ 0 h 345"/>
                  <a:gd name="T4" fmla="*/ 2 w 4"/>
                  <a:gd name="T5" fmla="*/ 0 h 345"/>
                  <a:gd name="T6" fmla="*/ 4 w 4"/>
                  <a:gd name="T7" fmla="*/ 0 h 345"/>
                  <a:gd name="T8" fmla="*/ 4 w 4"/>
                  <a:gd name="T9" fmla="*/ 345 h 345"/>
                  <a:gd name="T10" fmla="*/ 2 w 4"/>
                  <a:gd name="T11" fmla="*/ 345 h 345"/>
                  <a:gd name="T12" fmla="*/ 0 w 4"/>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0" y="345"/>
                    </a:moveTo>
                    <a:lnTo>
                      <a:pt x="0" y="0"/>
                    </a:lnTo>
                    <a:lnTo>
                      <a:pt x="2" y="0"/>
                    </a:lnTo>
                    <a:lnTo>
                      <a:pt x="4" y="0"/>
                    </a:lnTo>
                    <a:lnTo>
                      <a:pt x="4" y="345"/>
                    </a:lnTo>
                    <a:lnTo>
                      <a:pt x="2" y="345"/>
                    </a:lnTo>
                    <a:lnTo>
                      <a:pt x="0" y="3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49" name="Freeform 94"/>
              <p:cNvSpPr>
                <a:spLocks/>
              </p:cNvSpPr>
              <p:nvPr/>
            </p:nvSpPr>
            <p:spPr bwMode="auto">
              <a:xfrm>
                <a:off x="4011" y="932"/>
                <a:ext cx="2" cy="2"/>
              </a:xfrm>
              <a:custGeom>
                <a:avLst/>
                <a:gdLst>
                  <a:gd name="T0" fmla="*/ 0 w 10"/>
                  <a:gd name="T1" fmla="*/ 11 h 11"/>
                  <a:gd name="T2" fmla="*/ 1 w 10"/>
                  <a:gd name="T3" fmla="*/ 6 h 11"/>
                  <a:gd name="T4" fmla="*/ 5 w 10"/>
                  <a:gd name="T5" fmla="*/ 2 h 11"/>
                  <a:gd name="T6" fmla="*/ 10 w 10"/>
                  <a:gd name="T7" fmla="*/ 0 h 11"/>
                  <a:gd name="T8" fmla="*/ 10 w 10"/>
                  <a:gd name="T9" fmla="*/ 11 h 11"/>
                  <a:gd name="T10" fmla="*/ 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0" y="11"/>
                    </a:moveTo>
                    <a:cubicBezTo>
                      <a:pt x="0" y="9"/>
                      <a:pt x="0" y="7"/>
                      <a:pt x="1" y="6"/>
                    </a:cubicBezTo>
                    <a:cubicBezTo>
                      <a:pt x="2" y="4"/>
                      <a:pt x="3" y="3"/>
                      <a:pt x="5" y="2"/>
                    </a:cubicBezTo>
                    <a:cubicBezTo>
                      <a:pt x="6" y="1"/>
                      <a:pt x="8" y="0"/>
                      <a:pt x="10" y="0"/>
                    </a:cubicBezTo>
                    <a:lnTo>
                      <a:pt x="10"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0" name="Freeform 95"/>
              <p:cNvSpPr>
                <a:spLocks/>
              </p:cNvSpPr>
              <p:nvPr/>
            </p:nvSpPr>
            <p:spPr bwMode="auto">
              <a:xfrm>
                <a:off x="4013" y="932"/>
                <a:ext cx="687" cy="4"/>
              </a:xfrm>
              <a:custGeom>
                <a:avLst/>
                <a:gdLst>
                  <a:gd name="T0" fmla="*/ 0 w 687"/>
                  <a:gd name="T1" fmla="*/ 0 h 4"/>
                  <a:gd name="T2" fmla="*/ 687 w 687"/>
                  <a:gd name="T3" fmla="*/ 0 h 4"/>
                  <a:gd name="T4" fmla="*/ 687 w 687"/>
                  <a:gd name="T5" fmla="*/ 2 h 4"/>
                  <a:gd name="T6" fmla="*/ 687 w 687"/>
                  <a:gd name="T7" fmla="*/ 4 h 4"/>
                  <a:gd name="T8" fmla="*/ 0 w 687"/>
                  <a:gd name="T9" fmla="*/ 4 h 4"/>
                  <a:gd name="T10" fmla="*/ 0 w 687"/>
                  <a:gd name="T11" fmla="*/ 2 h 4"/>
                  <a:gd name="T12" fmla="*/ 0 w 68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87" h="4">
                    <a:moveTo>
                      <a:pt x="0" y="0"/>
                    </a:moveTo>
                    <a:lnTo>
                      <a:pt x="687" y="0"/>
                    </a:lnTo>
                    <a:lnTo>
                      <a:pt x="687" y="2"/>
                    </a:lnTo>
                    <a:lnTo>
                      <a:pt x="687"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1" name="Freeform 96"/>
              <p:cNvSpPr>
                <a:spLocks/>
              </p:cNvSpPr>
              <p:nvPr/>
            </p:nvSpPr>
            <p:spPr bwMode="auto">
              <a:xfrm>
                <a:off x="4700" y="932"/>
                <a:ext cx="2" cy="2"/>
              </a:xfrm>
              <a:custGeom>
                <a:avLst/>
                <a:gdLst>
                  <a:gd name="T0" fmla="*/ 0 w 11"/>
                  <a:gd name="T1" fmla="*/ 0 h 11"/>
                  <a:gd name="T2" fmla="*/ 5 w 11"/>
                  <a:gd name="T3" fmla="*/ 2 h 11"/>
                  <a:gd name="T4" fmla="*/ 9 w 11"/>
                  <a:gd name="T5" fmla="*/ 6 h 11"/>
                  <a:gd name="T6" fmla="*/ 11 w 11"/>
                  <a:gd name="T7" fmla="*/ 11 h 11"/>
                  <a:gd name="T8" fmla="*/ 11 w 11"/>
                  <a:gd name="T9" fmla="*/ 11 h 11"/>
                  <a:gd name="T10" fmla="*/ 0 w 11"/>
                  <a:gd name="T11" fmla="*/ 11 h 11"/>
                  <a:gd name="T12" fmla="*/ 0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0" y="0"/>
                    </a:moveTo>
                    <a:cubicBezTo>
                      <a:pt x="2" y="0"/>
                      <a:pt x="4" y="1"/>
                      <a:pt x="5" y="2"/>
                    </a:cubicBezTo>
                    <a:cubicBezTo>
                      <a:pt x="7" y="3"/>
                      <a:pt x="8" y="4"/>
                      <a:pt x="9" y="6"/>
                    </a:cubicBezTo>
                    <a:cubicBezTo>
                      <a:pt x="10" y="7"/>
                      <a:pt x="11" y="9"/>
                      <a:pt x="11" y="11"/>
                    </a:cubicBezTo>
                    <a:lnTo>
                      <a:pt x="11" y="11"/>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2" name="Freeform 97"/>
              <p:cNvSpPr>
                <a:spLocks/>
              </p:cNvSpPr>
              <p:nvPr/>
            </p:nvSpPr>
            <p:spPr bwMode="auto">
              <a:xfrm>
                <a:off x="4698" y="934"/>
                <a:ext cx="4" cy="345"/>
              </a:xfrm>
              <a:custGeom>
                <a:avLst/>
                <a:gdLst>
                  <a:gd name="T0" fmla="*/ 4 w 4"/>
                  <a:gd name="T1" fmla="*/ 0 h 345"/>
                  <a:gd name="T2" fmla="*/ 4 w 4"/>
                  <a:gd name="T3" fmla="*/ 345 h 345"/>
                  <a:gd name="T4" fmla="*/ 2 w 4"/>
                  <a:gd name="T5" fmla="*/ 345 h 345"/>
                  <a:gd name="T6" fmla="*/ 0 w 4"/>
                  <a:gd name="T7" fmla="*/ 345 h 345"/>
                  <a:gd name="T8" fmla="*/ 0 w 4"/>
                  <a:gd name="T9" fmla="*/ 0 h 345"/>
                  <a:gd name="T10" fmla="*/ 2 w 4"/>
                  <a:gd name="T11" fmla="*/ 0 h 345"/>
                  <a:gd name="T12" fmla="*/ 4 w 4"/>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4" y="0"/>
                    </a:moveTo>
                    <a:lnTo>
                      <a:pt x="4" y="345"/>
                    </a:lnTo>
                    <a:lnTo>
                      <a:pt x="2" y="345"/>
                    </a:lnTo>
                    <a:lnTo>
                      <a:pt x="0" y="345"/>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3" name="Freeform 98"/>
              <p:cNvSpPr>
                <a:spLocks/>
              </p:cNvSpPr>
              <p:nvPr/>
            </p:nvSpPr>
            <p:spPr bwMode="auto">
              <a:xfrm>
                <a:off x="4700" y="1279"/>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4" name="Freeform 99"/>
              <p:cNvSpPr>
                <a:spLocks/>
              </p:cNvSpPr>
              <p:nvPr/>
            </p:nvSpPr>
            <p:spPr bwMode="auto">
              <a:xfrm>
                <a:off x="4357" y="1278"/>
                <a:ext cx="343" cy="3"/>
              </a:xfrm>
              <a:custGeom>
                <a:avLst/>
                <a:gdLst>
                  <a:gd name="T0" fmla="*/ 343 w 343"/>
                  <a:gd name="T1" fmla="*/ 3 h 3"/>
                  <a:gd name="T2" fmla="*/ 0 w 343"/>
                  <a:gd name="T3" fmla="*/ 3 h 3"/>
                  <a:gd name="T4" fmla="*/ 0 w 343"/>
                  <a:gd name="T5" fmla="*/ 1 h 3"/>
                  <a:gd name="T6" fmla="*/ 0 w 343"/>
                  <a:gd name="T7" fmla="*/ 0 h 3"/>
                  <a:gd name="T8" fmla="*/ 343 w 343"/>
                  <a:gd name="T9" fmla="*/ 0 h 3"/>
                  <a:gd name="T10" fmla="*/ 343 w 343"/>
                  <a:gd name="T11" fmla="*/ 1 h 3"/>
                  <a:gd name="T12" fmla="*/ 343 w 34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3" h="3">
                    <a:moveTo>
                      <a:pt x="343" y="3"/>
                    </a:moveTo>
                    <a:lnTo>
                      <a:pt x="0" y="3"/>
                    </a:lnTo>
                    <a:lnTo>
                      <a:pt x="0" y="1"/>
                    </a:lnTo>
                    <a:lnTo>
                      <a:pt x="0" y="0"/>
                    </a:lnTo>
                    <a:lnTo>
                      <a:pt x="343" y="0"/>
                    </a:lnTo>
                    <a:lnTo>
                      <a:pt x="343" y="1"/>
                    </a:lnTo>
                    <a:lnTo>
                      <a:pt x="34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5" name="Rectangle 100"/>
              <p:cNvSpPr>
                <a:spLocks noChangeArrowheads="1"/>
              </p:cNvSpPr>
              <p:nvPr/>
            </p:nvSpPr>
            <p:spPr bwMode="auto">
              <a:xfrm>
                <a:off x="4153" y="984"/>
                <a:ext cx="419"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dirty="0" err="1">
                    <a:solidFill>
                      <a:srgbClr val="1F1C1B"/>
                    </a:solidFill>
                  </a:rPr>
                  <a:t>Interrupt</a:t>
                </a:r>
                <a:endParaRPr lang="pt-BR" altLang="pt-BR" dirty="0"/>
              </a:p>
            </p:txBody>
          </p:sp>
          <p:sp>
            <p:nvSpPr>
              <p:cNvPr id="556" name="Rectangle 101"/>
              <p:cNvSpPr>
                <a:spLocks noChangeArrowheads="1"/>
              </p:cNvSpPr>
              <p:nvPr/>
            </p:nvSpPr>
            <p:spPr bwMode="auto">
              <a:xfrm>
                <a:off x="4220" y="1107"/>
                <a:ext cx="282"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dirty="0" err="1">
                    <a:solidFill>
                      <a:srgbClr val="1F1C1B"/>
                    </a:solidFill>
                  </a:rPr>
                  <a:t>Layer</a:t>
                </a:r>
                <a:endParaRPr lang="pt-BR" altLang="pt-BR" dirty="0"/>
              </a:p>
            </p:txBody>
          </p:sp>
          <p:sp>
            <p:nvSpPr>
              <p:cNvPr id="557" name="Freeform 102"/>
              <p:cNvSpPr>
                <a:spLocks/>
              </p:cNvSpPr>
              <p:nvPr/>
            </p:nvSpPr>
            <p:spPr bwMode="auto">
              <a:xfrm>
                <a:off x="3405" y="1814"/>
                <a:ext cx="173" cy="346"/>
              </a:xfrm>
              <a:custGeom>
                <a:avLst/>
                <a:gdLst>
                  <a:gd name="T0" fmla="*/ 86 w 173"/>
                  <a:gd name="T1" fmla="*/ 346 h 346"/>
                  <a:gd name="T2" fmla="*/ 0 w 173"/>
                  <a:gd name="T3" fmla="*/ 346 h 346"/>
                  <a:gd name="T4" fmla="*/ 0 w 173"/>
                  <a:gd name="T5" fmla="*/ 0 h 346"/>
                  <a:gd name="T6" fmla="*/ 173 w 173"/>
                  <a:gd name="T7" fmla="*/ 0 h 346"/>
                  <a:gd name="T8" fmla="*/ 173 w 173"/>
                  <a:gd name="T9" fmla="*/ 346 h 346"/>
                  <a:gd name="T10" fmla="*/ 86 w 173"/>
                  <a:gd name="T11" fmla="*/ 346 h 346"/>
                </a:gdLst>
                <a:ahLst/>
                <a:cxnLst>
                  <a:cxn ang="0">
                    <a:pos x="T0" y="T1"/>
                  </a:cxn>
                  <a:cxn ang="0">
                    <a:pos x="T2" y="T3"/>
                  </a:cxn>
                  <a:cxn ang="0">
                    <a:pos x="T4" y="T5"/>
                  </a:cxn>
                  <a:cxn ang="0">
                    <a:pos x="T6" y="T7"/>
                  </a:cxn>
                  <a:cxn ang="0">
                    <a:pos x="T8" y="T9"/>
                  </a:cxn>
                  <a:cxn ang="0">
                    <a:pos x="T10" y="T11"/>
                  </a:cxn>
                </a:cxnLst>
                <a:rect l="0" t="0" r="r" b="b"/>
                <a:pathLst>
                  <a:path w="173" h="346">
                    <a:moveTo>
                      <a:pt x="86" y="346"/>
                    </a:moveTo>
                    <a:lnTo>
                      <a:pt x="0" y="346"/>
                    </a:lnTo>
                    <a:lnTo>
                      <a:pt x="0" y="0"/>
                    </a:lnTo>
                    <a:lnTo>
                      <a:pt x="173" y="0"/>
                    </a:lnTo>
                    <a:lnTo>
                      <a:pt x="173" y="346"/>
                    </a:lnTo>
                    <a:lnTo>
                      <a:pt x="86" y="346"/>
                    </a:lnTo>
                    <a:close/>
                  </a:path>
                </a:pathLst>
              </a:custGeom>
              <a:solidFill>
                <a:srgbClr val="CFE7F5"/>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558" name="Freeform 103"/>
              <p:cNvSpPr>
                <a:spLocks/>
              </p:cNvSpPr>
              <p:nvPr/>
            </p:nvSpPr>
            <p:spPr bwMode="auto">
              <a:xfrm>
                <a:off x="3405" y="2158"/>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59" name="Freeform 104"/>
              <p:cNvSpPr>
                <a:spLocks/>
              </p:cNvSpPr>
              <p:nvPr/>
            </p:nvSpPr>
            <p:spPr bwMode="auto">
              <a:xfrm>
                <a:off x="3403" y="2160"/>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0" name="Freeform 105"/>
              <p:cNvSpPr>
                <a:spLocks/>
              </p:cNvSpPr>
              <p:nvPr/>
            </p:nvSpPr>
            <p:spPr bwMode="auto">
              <a:xfrm>
                <a:off x="3403" y="1814"/>
                <a:ext cx="4" cy="346"/>
              </a:xfrm>
              <a:custGeom>
                <a:avLst/>
                <a:gdLst>
                  <a:gd name="T0" fmla="*/ 0 w 4"/>
                  <a:gd name="T1" fmla="*/ 346 h 346"/>
                  <a:gd name="T2" fmla="*/ 0 w 4"/>
                  <a:gd name="T3" fmla="*/ 0 h 346"/>
                  <a:gd name="T4" fmla="*/ 2 w 4"/>
                  <a:gd name="T5" fmla="*/ 0 h 346"/>
                  <a:gd name="T6" fmla="*/ 4 w 4"/>
                  <a:gd name="T7" fmla="*/ 0 h 346"/>
                  <a:gd name="T8" fmla="*/ 4 w 4"/>
                  <a:gd name="T9" fmla="*/ 346 h 346"/>
                  <a:gd name="T10" fmla="*/ 2 w 4"/>
                  <a:gd name="T11" fmla="*/ 346 h 346"/>
                  <a:gd name="T12" fmla="*/ 0 w 4"/>
                  <a:gd name="T13" fmla="*/ 346 h 346"/>
                </a:gdLst>
                <a:ahLst/>
                <a:cxnLst>
                  <a:cxn ang="0">
                    <a:pos x="T0" y="T1"/>
                  </a:cxn>
                  <a:cxn ang="0">
                    <a:pos x="T2" y="T3"/>
                  </a:cxn>
                  <a:cxn ang="0">
                    <a:pos x="T4" y="T5"/>
                  </a:cxn>
                  <a:cxn ang="0">
                    <a:pos x="T6" y="T7"/>
                  </a:cxn>
                  <a:cxn ang="0">
                    <a:pos x="T8" y="T9"/>
                  </a:cxn>
                  <a:cxn ang="0">
                    <a:pos x="T10" y="T11"/>
                  </a:cxn>
                  <a:cxn ang="0">
                    <a:pos x="T12" y="T13"/>
                  </a:cxn>
                </a:cxnLst>
                <a:rect l="0" t="0" r="r" b="b"/>
                <a:pathLst>
                  <a:path w="4" h="346">
                    <a:moveTo>
                      <a:pt x="0" y="346"/>
                    </a:moveTo>
                    <a:lnTo>
                      <a:pt x="0" y="0"/>
                    </a:lnTo>
                    <a:lnTo>
                      <a:pt x="2" y="0"/>
                    </a:lnTo>
                    <a:lnTo>
                      <a:pt x="4" y="0"/>
                    </a:lnTo>
                    <a:lnTo>
                      <a:pt x="4" y="346"/>
                    </a:lnTo>
                    <a:lnTo>
                      <a:pt x="2" y="346"/>
                    </a:lnTo>
                    <a:lnTo>
                      <a:pt x="0" y="3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1" name="Freeform 106"/>
              <p:cNvSpPr>
                <a:spLocks/>
              </p:cNvSpPr>
              <p:nvPr/>
            </p:nvSpPr>
            <p:spPr bwMode="auto">
              <a:xfrm>
                <a:off x="3403" y="1813"/>
                <a:ext cx="2" cy="1"/>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2" name="Freeform 107"/>
              <p:cNvSpPr>
                <a:spLocks/>
              </p:cNvSpPr>
              <p:nvPr/>
            </p:nvSpPr>
            <p:spPr bwMode="auto">
              <a:xfrm>
                <a:off x="3405" y="1813"/>
                <a:ext cx="173" cy="3"/>
              </a:xfrm>
              <a:custGeom>
                <a:avLst/>
                <a:gdLst>
                  <a:gd name="T0" fmla="*/ 0 w 173"/>
                  <a:gd name="T1" fmla="*/ 0 h 3"/>
                  <a:gd name="T2" fmla="*/ 173 w 173"/>
                  <a:gd name="T3" fmla="*/ 0 h 3"/>
                  <a:gd name="T4" fmla="*/ 173 w 173"/>
                  <a:gd name="T5" fmla="*/ 1 h 3"/>
                  <a:gd name="T6" fmla="*/ 173 w 173"/>
                  <a:gd name="T7" fmla="*/ 3 h 3"/>
                  <a:gd name="T8" fmla="*/ 0 w 173"/>
                  <a:gd name="T9" fmla="*/ 3 h 3"/>
                  <a:gd name="T10" fmla="*/ 0 w 173"/>
                  <a:gd name="T11" fmla="*/ 1 h 3"/>
                  <a:gd name="T12" fmla="*/ 0 w 17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73" h="3">
                    <a:moveTo>
                      <a:pt x="0" y="0"/>
                    </a:moveTo>
                    <a:lnTo>
                      <a:pt x="173" y="0"/>
                    </a:lnTo>
                    <a:lnTo>
                      <a:pt x="173" y="1"/>
                    </a:lnTo>
                    <a:lnTo>
                      <a:pt x="173" y="3"/>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3" name="Freeform 108"/>
              <p:cNvSpPr>
                <a:spLocks/>
              </p:cNvSpPr>
              <p:nvPr/>
            </p:nvSpPr>
            <p:spPr bwMode="auto">
              <a:xfrm>
                <a:off x="3578" y="1813"/>
                <a:ext cx="1" cy="1"/>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4" name="Freeform 109"/>
              <p:cNvSpPr>
                <a:spLocks/>
              </p:cNvSpPr>
              <p:nvPr/>
            </p:nvSpPr>
            <p:spPr bwMode="auto">
              <a:xfrm>
                <a:off x="3576" y="1814"/>
                <a:ext cx="3" cy="346"/>
              </a:xfrm>
              <a:custGeom>
                <a:avLst/>
                <a:gdLst>
                  <a:gd name="T0" fmla="*/ 3 w 3"/>
                  <a:gd name="T1" fmla="*/ 0 h 346"/>
                  <a:gd name="T2" fmla="*/ 3 w 3"/>
                  <a:gd name="T3" fmla="*/ 346 h 346"/>
                  <a:gd name="T4" fmla="*/ 2 w 3"/>
                  <a:gd name="T5" fmla="*/ 346 h 346"/>
                  <a:gd name="T6" fmla="*/ 0 w 3"/>
                  <a:gd name="T7" fmla="*/ 346 h 346"/>
                  <a:gd name="T8" fmla="*/ 0 w 3"/>
                  <a:gd name="T9" fmla="*/ 0 h 346"/>
                  <a:gd name="T10" fmla="*/ 2 w 3"/>
                  <a:gd name="T11" fmla="*/ 0 h 346"/>
                  <a:gd name="T12" fmla="*/ 3 w 3"/>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3" h="346">
                    <a:moveTo>
                      <a:pt x="3" y="0"/>
                    </a:moveTo>
                    <a:lnTo>
                      <a:pt x="3" y="346"/>
                    </a:lnTo>
                    <a:lnTo>
                      <a:pt x="2" y="346"/>
                    </a:lnTo>
                    <a:lnTo>
                      <a:pt x="0" y="346"/>
                    </a:lnTo>
                    <a:lnTo>
                      <a:pt x="0" y="0"/>
                    </a:lnTo>
                    <a:lnTo>
                      <a:pt x="2"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5" name="Freeform 110"/>
              <p:cNvSpPr>
                <a:spLocks/>
              </p:cNvSpPr>
              <p:nvPr/>
            </p:nvSpPr>
            <p:spPr bwMode="auto">
              <a:xfrm>
                <a:off x="3578" y="2160"/>
                <a:ext cx="1"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6" name="Freeform 111"/>
              <p:cNvSpPr>
                <a:spLocks/>
              </p:cNvSpPr>
              <p:nvPr/>
            </p:nvSpPr>
            <p:spPr bwMode="auto">
              <a:xfrm>
                <a:off x="3491" y="2158"/>
                <a:ext cx="87" cy="4"/>
              </a:xfrm>
              <a:custGeom>
                <a:avLst/>
                <a:gdLst>
                  <a:gd name="T0" fmla="*/ 87 w 87"/>
                  <a:gd name="T1" fmla="*/ 4 h 4"/>
                  <a:gd name="T2" fmla="*/ 0 w 87"/>
                  <a:gd name="T3" fmla="*/ 4 h 4"/>
                  <a:gd name="T4" fmla="*/ 0 w 87"/>
                  <a:gd name="T5" fmla="*/ 2 h 4"/>
                  <a:gd name="T6" fmla="*/ 0 w 87"/>
                  <a:gd name="T7" fmla="*/ 0 h 4"/>
                  <a:gd name="T8" fmla="*/ 87 w 87"/>
                  <a:gd name="T9" fmla="*/ 0 h 4"/>
                  <a:gd name="T10" fmla="*/ 87 w 87"/>
                  <a:gd name="T11" fmla="*/ 2 h 4"/>
                  <a:gd name="T12" fmla="*/ 87 w 8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7" h="4">
                    <a:moveTo>
                      <a:pt x="87" y="4"/>
                    </a:moveTo>
                    <a:lnTo>
                      <a:pt x="0" y="4"/>
                    </a:lnTo>
                    <a:lnTo>
                      <a:pt x="0" y="2"/>
                    </a:lnTo>
                    <a:lnTo>
                      <a:pt x="0" y="0"/>
                    </a:lnTo>
                    <a:lnTo>
                      <a:pt x="87" y="0"/>
                    </a:lnTo>
                    <a:lnTo>
                      <a:pt x="87" y="2"/>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7" name="Freeform 112"/>
              <p:cNvSpPr>
                <a:spLocks/>
              </p:cNvSpPr>
              <p:nvPr/>
            </p:nvSpPr>
            <p:spPr bwMode="auto">
              <a:xfrm>
                <a:off x="4268" y="1987"/>
                <a:ext cx="173" cy="173"/>
              </a:xfrm>
              <a:custGeom>
                <a:avLst/>
                <a:gdLst>
                  <a:gd name="T0" fmla="*/ 87 w 173"/>
                  <a:gd name="T1" fmla="*/ 173 h 173"/>
                  <a:gd name="T2" fmla="*/ 0 w 173"/>
                  <a:gd name="T3" fmla="*/ 173 h 173"/>
                  <a:gd name="T4" fmla="*/ 0 w 173"/>
                  <a:gd name="T5" fmla="*/ 0 h 173"/>
                  <a:gd name="T6" fmla="*/ 173 w 173"/>
                  <a:gd name="T7" fmla="*/ 0 h 173"/>
                  <a:gd name="T8" fmla="*/ 173 w 173"/>
                  <a:gd name="T9" fmla="*/ 173 h 173"/>
                  <a:gd name="T10" fmla="*/ 87 w 173"/>
                  <a:gd name="T11" fmla="*/ 173 h 173"/>
                </a:gdLst>
                <a:ahLst/>
                <a:cxnLst>
                  <a:cxn ang="0">
                    <a:pos x="T0" y="T1"/>
                  </a:cxn>
                  <a:cxn ang="0">
                    <a:pos x="T2" y="T3"/>
                  </a:cxn>
                  <a:cxn ang="0">
                    <a:pos x="T4" y="T5"/>
                  </a:cxn>
                  <a:cxn ang="0">
                    <a:pos x="T6" y="T7"/>
                  </a:cxn>
                  <a:cxn ang="0">
                    <a:pos x="T8" y="T9"/>
                  </a:cxn>
                  <a:cxn ang="0">
                    <a:pos x="T10" y="T11"/>
                  </a:cxn>
                </a:cxnLst>
                <a:rect l="0" t="0" r="r" b="b"/>
                <a:pathLst>
                  <a:path w="173" h="173">
                    <a:moveTo>
                      <a:pt x="87" y="173"/>
                    </a:moveTo>
                    <a:lnTo>
                      <a:pt x="0" y="173"/>
                    </a:lnTo>
                    <a:lnTo>
                      <a:pt x="0" y="0"/>
                    </a:lnTo>
                    <a:lnTo>
                      <a:pt x="173" y="0"/>
                    </a:lnTo>
                    <a:lnTo>
                      <a:pt x="173" y="173"/>
                    </a:lnTo>
                    <a:lnTo>
                      <a:pt x="87" y="173"/>
                    </a:lnTo>
                    <a:close/>
                  </a:path>
                </a:pathLst>
              </a:custGeom>
              <a:solidFill>
                <a:srgbClr val="CFE7F5"/>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568" name="Freeform 113"/>
              <p:cNvSpPr>
                <a:spLocks/>
              </p:cNvSpPr>
              <p:nvPr/>
            </p:nvSpPr>
            <p:spPr bwMode="auto">
              <a:xfrm>
                <a:off x="4268" y="2158"/>
                <a:ext cx="87" cy="4"/>
              </a:xfrm>
              <a:custGeom>
                <a:avLst/>
                <a:gdLst>
                  <a:gd name="T0" fmla="*/ 87 w 87"/>
                  <a:gd name="T1" fmla="*/ 4 h 4"/>
                  <a:gd name="T2" fmla="*/ 0 w 87"/>
                  <a:gd name="T3" fmla="*/ 4 h 4"/>
                  <a:gd name="T4" fmla="*/ 0 w 87"/>
                  <a:gd name="T5" fmla="*/ 2 h 4"/>
                  <a:gd name="T6" fmla="*/ 0 w 87"/>
                  <a:gd name="T7" fmla="*/ 0 h 4"/>
                  <a:gd name="T8" fmla="*/ 87 w 87"/>
                  <a:gd name="T9" fmla="*/ 0 h 4"/>
                  <a:gd name="T10" fmla="*/ 87 w 87"/>
                  <a:gd name="T11" fmla="*/ 2 h 4"/>
                  <a:gd name="T12" fmla="*/ 87 w 8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7" h="4">
                    <a:moveTo>
                      <a:pt x="87" y="4"/>
                    </a:moveTo>
                    <a:lnTo>
                      <a:pt x="0" y="4"/>
                    </a:lnTo>
                    <a:lnTo>
                      <a:pt x="0" y="2"/>
                    </a:lnTo>
                    <a:lnTo>
                      <a:pt x="0" y="0"/>
                    </a:lnTo>
                    <a:lnTo>
                      <a:pt x="87" y="0"/>
                    </a:lnTo>
                    <a:lnTo>
                      <a:pt x="87" y="2"/>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69" name="Freeform 114"/>
              <p:cNvSpPr>
                <a:spLocks/>
              </p:cNvSpPr>
              <p:nvPr/>
            </p:nvSpPr>
            <p:spPr bwMode="auto">
              <a:xfrm>
                <a:off x="4267" y="2160"/>
                <a:ext cx="1"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0" name="Freeform 115"/>
              <p:cNvSpPr>
                <a:spLocks/>
              </p:cNvSpPr>
              <p:nvPr/>
            </p:nvSpPr>
            <p:spPr bwMode="auto">
              <a:xfrm>
                <a:off x="4267" y="1987"/>
                <a:ext cx="3" cy="173"/>
              </a:xfrm>
              <a:custGeom>
                <a:avLst/>
                <a:gdLst>
                  <a:gd name="T0" fmla="*/ 0 w 3"/>
                  <a:gd name="T1" fmla="*/ 173 h 173"/>
                  <a:gd name="T2" fmla="*/ 0 w 3"/>
                  <a:gd name="T3" fmla="*/ 0 h 173"/>
                  <a:gd name="T4" fmla="*/ 1 w 3"/>
                  <a:gd name="T5" fmla="*/ 0 h 173"/>
                  <a:gd name="T6" fmla="*/ 3 w 3"/>
                  <a:gd name="T7" fmla="*/ 0 h 173"/>
                  <a:gd name="T8" fmla="*/ 3 w 3"/>
                  <a:gd name="T9" fmla="*/ 173 h 173"/>
                  <a:gd name="T10" fmla="*/ 1 w 3"/>
                  <a:gd name="T11" fmla="*/ 173 h 173"/>
                  <a:gd name="T12" fmla="*/ 0 w 3"/>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3" h="173">
                    <a:moveTo>
                      <a:pt x="0" y="173"/>
                    </a:moveTo>
                    <a:lnTo>
                      <a:pt x="0" y="0"/>
                    </a:lnTo>
                    <a:lnTo>
                      <a:pt x="1" y="0"/>
                    </a:lnTo>
                    <a:lnTo>
                      <a:pt x="3" y="0"/>
                    </a:lnTo>
                    <a:lnTo>
                      <a:pt x="3" y="173"/>
                    </a:lnTo>
                    <a:lnTo>
                      <a:pt x="1" y="173"/>
                    </a:lnTo>
                    <a:lnTo>
                      <a:pt x="0"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1" name="Freeform 116"/>
              <p:cNvSpPr>
                <a:spLocks/>
              </p:cNvSpPr>
              <p:nvPr/>
            </p:nvSpPr>
            <p:spPr bwMode="auto">
              <a:xfrm>
                <a:off x="4267" y="1985"/>
                <a:ext cx="1" cy="2"/>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2" name="Freeform 117"/>
              <p:cNvSpPr>
                <a:spLocks/>
              </p:cNvSpPr>
              <p:nvPr/>
            </p:nvSpPr>
            <p:spPr bwMode="auto">
              <a:xfrm>
                <a:off x="4268" y="1985"/>
                <a:ext cx="173" cy="4"/>
              </a:xfrm>
              <a:custGeom>
                <a:avLst/>
                <a:gdLst>
                  <a:gd name="T0" fmla="*/ 0 w 173"/>
                  <a:gd name="T1" fmla="*/ 0 h 4"/>
                  <a:gd name="T2" fmla="*/ 173 w 173"/>
                  <a:gd name="T3" fmla="*/ 0 h 4"/>
                  <a:gd name="T4" fmla="*/ 173 w 173"/>
                  <a:gd name="T5" fmla="*/ 2 h 4"/>
                  <a:gd name="T6" fmla="*/ 173 w 173"/>
                  <a:gd name="T7" fmla="*/ 4 h 4"/>
                  <a:gd name="T8" fmla="*/ 0 w 173"/>
                  <a:gd name="T9" fmla="*/ 4 h 4"/>
                  <a:gd name="T10" fmla="*/ 0 w 173"/>
                  <a:gd name="T11" fmla="*/ 2 h 4"/>
                  <a:gd name="T12" fmla="*/ 0 w 17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73" h="4">
                    <a:moveTo>
                      <a:pt x="0" y="0"/>
                    </a:moveTo>
                    <a:lnTo>
                      <a:pt x="173" y="0"/>
                    </a:lnTo>
                    <a:lnTo>
                      <a:pt x="173" y="2"/>
                    </a:lnTo>
                    <a:lnTo>
                      <a:pt x="173"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3" name="Freeform 118"/>
              <p:cNvSpPr>
                <a:spLocks/>
              </p:cNvSpPr>
              <p:nvPr/>
            </p:nvSpPr>
            <p:spPr bwMode="auto">
              <a:xfrm>
                <a:off x="4441" y="1985"/>
                <a:ext cx="2" cy="2"/>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4" name="Freeform 119"/>
              <p:cNvSpPr>
                <a:spLocks/>
              </p:cNvSpPr>
              <p:nvPr/>
            </p:nvSpPr>
            <p:spPr bwMode="auto">
              <a:xfrm>
                <a:off x="4439" y="1987"/>
                <a:ext cx="4" cy="173"/>
              </a:xfrm>
              <a:custGeom>
                <a:avLst/>
                <a:gdLst>
                  <a:gd name="T0" fmla="*/ 4 w 4"/>
                  <a:gd name="T1" fmla="*/ 0 h 173"/>
                  <a:gd name="T2" fmla="*/ 4 w 4"/>
                  <a:gd name="T3" fmla="*/ 173 h 173"/>
                  <a:gd name="T4" fmla="*/ 2 w 4"/>
                  <a:gd name="T5" fmla="*/ 173 h 173"/>
                  <a:gd name="T6" fmla="*/ 0 w 4"/>
                  <a:gd name="T7" fmla="*/ 173 h 173"/>
                  <a:gd name="T8" fmla="*/ 0 w 4"/>
                  <a:gd name="T9" fmla="*/ 0 h 173"/>
                  <a:gd name="T10" fmla="*/ 2 w 4"/>
                  <a:gd name="T11" fmla="*/ 0 h 173"/>
                  <a:gd name="T12" fmla="*/ 4 w 4"/>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4" h="173">
                    <a:moveTo>
                      <a:pt x="4" y="0"/>
                    </a:moveTo>
                    <a:lnTo>
                      <a:pt x="4" y="173"/>
                    </a:lnTo>
                    <a:lnTo>
                      <a:pt x="2" y="173"/>
                    </a:lnTo>
                    <a:lnTo>
                      <a:pt x="0" y="173"/>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5" name="Freeform 120"/>
              <p:cNvSpPr>
                <a:spLocks/>
              </p:cNvSpPr>
              <p:nvPr/>
            </p:nvSpPr>
            <p:spPr bwMode="auto">
              <a:xfrm>
                <a:off x="4441" y="2160"/>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6" name="Freeform 121"/>
              <p:cNvSpPr>
                <a:spLocks/>
              </p:cNvSpPr>
              <p:nvPr/>
            </p:nvSpPr>
            <p:spPr bwMode="auto">
              <a:xfrm>
                <a:off x="4355" y="2158"/>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7" name="Freeform 122"/>
              <p:cNvSpPr>
                <a:spLocks/>
              </p:cNvSpPr>
              <p:nvPr/>
            </p:nvSpPr>
            <p:spPr bwMode="auto">
              <a:xfrm>
                <a:off x="3664" y="1983"/>
                <a:ext cx="525" cy="9"/>
              </a:xfrm>
              <a:custGeom>
                <a:avLst/>
                <a:gdLst>
                  <a:gd name="T0" fmla="*/ 0 w 525"/>
                  <a:gd name="T1" fmla="*/ 0 h 9"/>
                  <a:gd name="T2" fmla="*/ 525 w 525"/>
                  <a:gd name="T3" fmla="*/ 0 h 9"/>
                  <a:gd name="T4" fmla="*/ 525 w 525"/>
                  <a:gd name="T5" fmla="*/ 4 h 9"/>
                  <a:gd name="T6" fmla="*/ 525 w 525"/>
                  <a:gd name="T7" fmla="*/ 9 h 9"/>
                  <a:gd name="T8" fmla="*/ 0 w 525"/>
                  <a:gd name="T9" fmla="*/ 9 h 9"/>
                  <a:gd name="T10" fmla="*/ 0 w 525"/>
                  <a:gd name="T11" fmla="*/ 4 h 9"/>
                  <a:gd name="T12" fmla="*/ 0 w 52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25" h="9">
                    <a:moveTo>
                      <a:pt x="0" y="0"/>
                    </a:moveTo>
                    <a:lnTo>
                      <a:pt x="525" y="0"/>
                    </a:lnTo>
                    <a:lnTo>
                      <a:pt x="525" y="4"/>
                    </a:lnTo>
                    <a:lnTo>
                      <a:pt x="525" y="9"/>
                    </a:lnTo>
                    <a:lnTo>
                      <a:pt x="0" y="9"/>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8" name="Freeform 123"/>
              <p:cNvSpPr>
                <a:spLocks/>
              </p:cNvSpPr>
              <p:nvPr/>
            </p:nvSpPr>
            <p:spPr bwMode="auto">
              <a:xfrm>
                <a:off x="3612" y="1959"/>
                <a:ext cx="55" cy="56"/>
              </a:xfrm>
              <a:custGeom>
                <a:avLst/>
                <a:gdLst>
                  <a:gd name="T0" fmla="*/ 55 w 55"/>
                  <a:gd name="T1" fmla="*/ 33 h 56"/>
                  <a:gd name="T2" fmla="*/ 53 w 55"/>
                  <a:gd name="T3" fmla="*/ 38 h 56"/>
                  <a:gd name="T4" fmla="*/ 51 w 55"/>
                  <a:gd name="T5" fmla="*/ 43 h 56"/>
                  <a:gd name="T6" fmla="*/ 47 w 55"/>
                  <a:gd name="T7" fmla="*/ 48 h 56"/>
                  <a:gd name="T8" fmla="*/ 43 w 55"/>
                  <a:gd name="T9" fmla="*/ 51 h 56"/>
                  <a:gd name="T10" fmla="*/ 38 w 55"/>
                  <a:gd name="T11" fmla="*/ 54 h 56"/>
                  <a:gd name="T12" fmla="*/ 33 w 55"/>
                  <a:gd name="T13" fmla="*/ 55 h 56"/>
                  <a:gd name="T14" fmla="*/ 28 w 55"/>
                  <a:gd name="T15" fmla="*/ 56 h 56"/>
                  <a:gd name="T16" fmla="*/ 23 w 55"/>
                  <a:gd name="T17" fmla="*/ 55 h 56"/>
                  <a:gd name="T18" fmla="*/ 18 w 55"/>
                  <a:gd name="T19" fmla="*/ 54 h 56"/>
                  <a:gd name="T20" fmla="*/ 13 w 55"/>
                  <a:gd name="T21" fmla="*/ 51 h 56"/>
                  <a:gd name="T22" fmla="*/ 8 w 55"/>
                  <a:gd name="T23" fmla="*/ 48 h 56"/>
                  <a:gd name="T24" fmla="*/ 5 w 55"/>
                  <a:gd name="T25" fmla="*/ 43 h 56"/>
                  <a:gd name="T26" fmla="*/ 2 w 55"/>
                  <a:gd name="T27" fmla="*/ 38 h 56"/>
                  <a:gd name="T28" fmla="*/ 1 w 55"/>
                  <a:gd name="T29" fmla="*/ 33 h 56"/>
                  <a:gd name="T30" fmla="*/ 0 w 55"/>
                  <a:gd name="T31" fmla="*/ 28 h 56"/>
                  <a:gd name="T32" fmla="*/ 1 w 55"/>
                  <a:gd name="T33" fmla="*/ 23 h 56"/>
                  <a:gd name="T34" fmla="*/ 2 w 55"/>
                  <a:gd name="T35" fmla="*/ 18 h 56"/>
                  <a:gd name="T36" fmla="*/ 5 w 55"/>
                  <a:gd name="T37" fmla="*/ 13 h 56"/>
                  <a:gd name="T38" fmla="*/ 8 w 55"/>
                  <a:gd name="T39" fmla="*/ 9 h 56"/>
                  <a:gd name="T40" fmla="*/ 13 w 55"/>
                  <a:gd name="T41" fmla="*/ 5 h 56"/>
                  <a:gd name="T42" fmla="*/ 18 w 55"/>
                  <a:gd name="T43" fmla="*/ 3 h 56"/>
                  <a:gd name="T44" fmla="*/ 23 w 55"/>
                  <a:gd name="T45" fmla="*/ 1 h 56"/>
                  <a:gd name="T46" fmla="*/ 28 w 55"/>
                  <a:gd name="T47" fmla="*/ 0 h 56"/>
                  <a:gd name="T48" fmla="*/ 33 w 55"/>
                  <a:gd name="T49" fmla="*/ 1 h 56"/>
                  <a:gd name="T50" fmla="*/ 38 w 55"/>
                  <a:gd name="T51" fmla="*/ 3 h 56"/>
                  <a:gd name="T52" fmla="*/ 43 w 55"/>
                  <a:gd name="T53" fmla="*/ 5 h 56"/>
                  <a:gd name="T54" fmla="*/ 47 w 55"/>
                  <a:gd name="T55" fmla="*/ 9 h 56"/>
                  <a:gd name="T56" fmla="*/ 51 w 55"/>
                  <a:gd name="T57" fmla="*/ 13 h 56"/>
                  <a:gd name="T58" fmla="*/ 53 w 55"/>
                  <a:gd name="T59" fmla="*/ 18 h 56"/>
                  <a:gd name="T60" fmla="*/ 55 w 55"/>
                  <a:gd name="T61" fmla="*/ 23 h 56"/>
                  <a:gd name="T62" fmla="*/ 55 w 55"/>
                  <a:gd name="T63" fmla="*/ 28 h 56"/>
                  <a:gd name="T64" fmla="*/ 55 w 55"/>
                  <a:gd name="T65"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5" y="33"/>
                    </a:moveTo>
                    <a:lnTo>
                      <a:pt x="53" y="38"/>
                    </a:lnTo>
                    <a:lnTo>
                      <a:pt x="51" y="43"/>
                    </a:lnTo>
                    <a:lnTo>
                      <a:pt x="47" y="48"/>
                    </a:lnTo>
                    <a:lnTo>
                      <a:pt x="43" y="51"/>
                    </a:lnTo>
                    <a:lnTo>
                      <a:pt x="38" y="54"/>
                    </a:lnTo>
                    <a:lnTo>
                      <a:pt x="33" y="55"/>
                    </a:lnTo>
                    <a:lnTo>
                      <a:pt x="28" y="56"/>
                    </a:lnTo>
                    <a:lnTo>
                      <a:pt x="23" y="55"/>
                    </a:lnTo>
                    <a:lnTo>
                      <a:pt x="18" y="54"/>
                    </a:lnTo>
                    <a:lnTo>
                      <a:pt x="13" y="51"/>
                    </a:lnTo>
                    <a:lnTo>
                      <a:pt x="8" y="48"/>
                    </a:lnTo>
                    <a:lnTo>
                      <a:pt x="5" y="43"/>
                    </a:lnTo>
                    <a:lnTo>
                      <a:pt x="2" y="38"/>
                    </a:lnTo>
                    <a:lnTo>
                      <a:pt x="1" y="33"/>
                    </a:lnTo>
                    <a:lnTo>
                      <a:pt x="0" y="28"/>
                    </a:lnTo>
                    <a:lnTo>
                      <a:pt x="1" y="23"/>
                    </a:lnTo>
                    <a:lnTo>
                      <a:pt x="2" y="18"/>
                    </a:lnTo>
                    <a:lnTo>
                      <a:pt x="5" y="13"/>
                    </a:lnTo>
                    <a:lnTo>
                      <a:pt x="8" y="9"/>
                    </a:lnTo>
                    <a:lnTo>
                      <a:pt x="13" y="5"/>
                    </a:lnTo>
                    <a:lnTo>
                      <a:pt x="18" y="3"/>
                    </a:lnTo>
                    <a:lnTo>
                      <a:pt x="23" y="1"/>
                    </a:lnTo>
                    <a:lnTo>
                      <a:pt x="28" y="0"/>
                    </a:lnTo>
                    <a:lnTo>
                      <a:pt x="33" y="1"/>
                    </a:lnTo>
                    <a:lnTo>
                      <a:pt x="38" y="3"/>
                    </a:lnTo>
                    <a:lnTo>
                      <a:pt x="43" y="5"/>
                    </a:lnTo>
                    <a:lnTo>
                      <a:pt x="47" y="9"/>
                    </a:lnTo>
                    <a:lnTo>
                      <a:pt x="51" y="13"/>
                    </a:lnTo>
                    <a:lnTo>
                      <a:pt x="53" y="18"/>
                    </a:lnTo>
                    <a:lnTo>
                      <a:pt x="55" y="23"/>
                    </a:lnTo>
                    <a:lnTo>
                      <a:pt x="55" y="28"/>
                    </a:lnTo>
                    <a:lnTo>
                      <a:pt x="5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79" name="Freeform 124"/>
              <p:cNvSpPr>
                <a:spLocks/>
              </p:cNvSpPr>
              <p:nvPr/>
            </p:nvSpPr>
            <p:spPr bwMode="auto">
              <a:xfrm>
                <a:off x="4186" y="1959"/>
                <a:ext cx="82" cy="56"/>
              </a:xfrm>
              <a:custGeom>
                <a:avLst/>
                <a:gdLst>
                  <a:gd name="T0" fmla="*/ 82 w 82"/>
                  <a:gd name="T1" fmla="*/ 28 h 56"/>
                  <a:gd name="T2" fmla="*/ 0 w 82"/>
                  <a:gd name="T3" fmla="*/ 0 h 56"/>
                  <a:gd name="T4" fmla="*/ 0 w 82"/>
                  <a:gd name="T5" fmla="*/ 56 h 56"/>
                  <a:gd name="T6" fmla="*/ 82 w 82"/>
                  <a:gd name="T7" fmla="*/ 28 h 56"/>
                </a:gdLst>
                <a:ahLst/>
                <a:cxnLst>
                  <a:cxn ang="0">
                    <a:pos x="T0" y="T1"/>
                  </a:cxn>
                  <a:cxn ang="0">
                    <a:pos x="T2" y="T3"/>
                  </a:cxn>
                  <a:cxn ang="0">
                    <a:pos x="T4" y="T5"/>
                  </a:cxn>
                  <a:cxn ang="0">
                    <a:pos x="T6" y="T7"/>
                  </a:cxn>
                </a:cxnLst>
                <a:rect l="0" t="0" r="r" b="b"/>
                <a:pathLst>
                  <a:path w="82" h="56">
                    <a:moveTo>
                      <a:pt x="82" y="28"/>
                    </a:moveTo>
                    <a:lnTo>
                      <a:pt x="0" y="0"/>
                    </a:lnTo>
                    <a:lnTo>
                      <a:pt x="0" y="56"/>
                    </a:lnTo>
                    <a:lnTo>
                      <a:pt x="8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0" name="Rectangle 125"/>
              <p:cNvSpPr>
                <a:spLocks noChangeArrowheads="1"/>
              </p:cNvSpPr>
              <p:nvPr/>
            </p:nvSpPr>
            <p:spPr bwMode="auto">
              <a:xfrm>
                <a:off x="3715" y="1742"/>
                <a:ext cx="464"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ISRsetup</a:t>
                </a:r>
                <a:endParaRPr lang="pt-BR" altLang="pt-BR"/>
              </a:p>
            </p:txBody>
          </p:sp>
          <p:sp>
            <p:nvSpPr>
              <p:cNvPr id="581" name="Rectangle 126"/>
              <p:cNvSpPr>
                <a:spLocks noChangeArrowheads="1"/>
              </p:cNvSpPr>
              <p:nvPr/>
            </p:nvSpPr>
            <p:spPr bwMode="auto">
              <a:xfrm>
                <a:off x="3584" y="1865"/>
                <a:ext cx="31"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 </a:t>
                </a:r>
                <a:endParaRPr lang="pt-BR" altLang="pt-BR"/>
              </a:p>
            </p:txBody>
          </p:sp>
          <p:sp>
            <p:nvSpPr>
              <p:cNvPr id="582" name="Rectangle 127"/>
              <p:cNvSpPr>
                <a:spLocks noChangeArrowheads="1"/>
              </p:cNvSpPr>
              <p:nvPr/>
            </p:nvSpPr>
            <p:spPr bwMode="auto">
              <a:xfrm>
                <a:off x="3615" y="1865"/>
                <a:ext cx="703"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(&amp;callbackPtr)</a:t>
                </a:r>
                <a:endParaRPr lang="pt-BR" altLang="pt-BR"/>
              </a:p>
            </p:txBody>
          </p:sp>
          <p:sp>
            <p:nvSpPr>
              <p:cNvPr id="583" name="Freeform 128"/>
              <p:cNvSpPr>
                <a:spLocks/>
              </p:cNvSpPr>
              <p:nvPr/>
            </p:nvSpPr>
            <p:spPr bwMode="auto">
              <a:xfrm>
                <a:off x="1681" y="2488"/>
                <a:ext cx="172" cy="345"/>
              </a:xfrm>
              <a:custGeom>
                <a:avLst/>
                <a:gdLst>
                  <a:gd name="T0" fmla="*/ 86 w 172"/>
                  <a:gd name="T1" fmla="*/ 345 h 345"/>
                  <a:gd name="T2" fmla="*/ 0 w 172"/>
                  <a:gd name="T3" fmla="*/ 345 h 345"/>
                  <a:gd name="T4" fmla="*/ 0 w 172"/>
                  <a:gd name="T5" fmla="*/ 0 h 345"/>
                  <a:gd name="T6" fmla="*/ 172 w 172"/>
                  <a:gd name="T7" fmla="*/ 0 h 345"/>
                  <a:gd name="T8" fmla="*/ 172 w 172"/>
                  <a:gd name="T9" fmla="*/ 345 h 345"/>
                  <a:gd name="T10" fmla="*/ 86 w 172"/>
                  <a:gd name="T11" fmla="*/ 345 h 345"/>
                </a:gdLst>
                <a:ahLst/>
                <a:cxnLst>
                  <a:cxn ang="0">
                    <a:pos x="T0" y="T1"/>
                  </a:cxn>
                  <a:cxn ang="0">
                    <a:pos x="T2" y="T3"/>
                  </a:cxn>
                  <a:cxn ang="0">
                    <a:pos x="T4" y="T5"/>
                  </a:cxn>
                  <a:cxn ang="0">
                    <a:pos x="T6" y="T7"/>
                  </a:cxn>
                  <a:cxn ang="0">
                    <a:pos x="T8" y="T9"/>
                  </a:cxn>
                  <a:cxn ang="0">
                    <a:pos x="T10" y="T11"/>
                  </a:cxn>
                </a:cxnLst>
                <a:rect l="0" t="0" r="r" b="b"/>
                <a:pathLst>
                  <a:path w="172" h="345">
                    <a:moveTo>
                      <a:pt x="86" y="345"/>
                    </a:moveTo>
                    <a:lnTo>
                      <a:pt x="0" y="345"/>
                    </a:lnTo>
                    <a:lnTo>
                      <a:pt x="0" y="0"/>
                    </a:lnTo>
                    <a:lnTo>
                      <a:pt x="172" y="0"/>
                    </a:lnTo>
                    <a:lnTo>
                      <a:pt x="172" y="345"/>
                    </a:lnTo>
                    <a:lnTo>
                      <a:pt x="86" y="345"/>
                    </a:lnTo>
                    <a:close/>
                  </a:path>
                </a:pathLst>
              </a:custGeom>
              <a:solidFill>
                <a:srgbClr val="CFE7F5"/>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584" name="Freeform 129"/>
              <p:cNvSpPr>
                <a:spLocks/>
              </p:cNvSpPr>
              <p:nvPr/>
            </p:nvSpPr>
            <p:spPr bwMode="auto">
              <a:xfrm>
                <a:off x="1681" y="2831"/>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5" name="Freeform 130"/>
              <p:cNvSpPr>
                <a:spLocks/>
              </p:cNvSpPr>
              <p:nvPr/>
            </p:nvSpPr>
            <p:spPr bwMode="auto">
              <a:xfrm>
                <a:off x="1679" y="2833"/>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6" name="Freeform 131"/>
              <p:cNvSpPr>
                <a:spLocks/>
              </p:cNvSpPr>
              <p:nvPr/>
            </p:nvSpPr>
            <p:spPr bwMode="auto">
              <a:xfrm>
                <a:off x="1679" y="2488"/>
                <a:ext cx="4" cy="345"/>
              </a:xfrm>
              <a:custGeom>
                <a:avLst/>
                <a:gdLst>
                  <a:gd name="T0" fmla="*/ 0 w 4"/>
                  <a:gd name="T1" fmla="*/ 345 h 345"/>
                  <a:gd name="T2" fmla="*/ 0 w 4"/>
                  <a:gd name="T3" fmla="*/ 0 h 345"/>
                  <a:gd name="T4" fmla="*/ 2 w 4"/>
                  <a:gd name="T5" fmla="*/ 0 h 345"/>
                  <a:gd name="T6" fmla="*/ 4 w 4"/>
                  <a:gd name="T7" fmla="*/ 0 h 345"/>
                  <a:gd name="T8" fmla="*/ 4 w 4"/>
                  <a:gd name="T9" fmla="*/ 345 h 345"/>
                  <a:gd name="T10" fmla="*/ 2 w 4"/>
                  <a:gd name="T11" fmla="*/ 345 h 345"/>
                  <a:gd name="T12" fmla="*/ 0 w 4"/>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0" y="345"/>
                    </a:moveTo>
                    <a:lnTo>
                      <a:pt x="0" y="0"/>
                    </a:lnTo>
                    <a:lnTo>
                      <a:pt x="2" y="0"/>
                    </a:lnTo>
                    <a:lnTo>
                      <a:pt x="4" y="0"/>
                    </a:lnTo>
                    <a:lnTo>
                      <a:pt x="4" y="345"/>
                    </a:lnTo>
                    <a:lnTo>
                      <a:pt x="2" y="345"/>
                    </a:lnTo>
                    <a:lnTo>
                      <a:pt x="0" y="3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7" name="Freeform 132"/>
              <p:cNvSpPr>
                <a:spLocks/>
              </p:cNvSpPr>
              <p:nvPr/>
            </p:nvSpPr>
            <p:spPr bwMode="auto">
              <a:xfrm>
                <a:off x="1679" y="2486"/>
                <a:ext cx="2" cy="2"/>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8" name="Freeform 133"/>
              <p:cNvSpPr>
                <a:spLocks/>
              </p:cNvSpPr>
              <p:nvPr/>
            </p:nvSpPr>
            <p:spPr bwMode="auto">
              <a:xfrm>
                <a:off x="1681" y="2486"/>
                <a:ext cx="172" cy="4"/>
              </a:xfrm>
              <a:custGeom>
                <a:avLst/>
                <a:gdLst>
                  <a:gd name="T0" fmla="*/ 0 w 172"/>
                  <a:gd name="T1" fmla="*/ 0 h 4"/>
                  <a:gd name="T2" fmla="*/ 172 w 172"/>
                  <a:gd name="T3" fmla="*/ 0 h 4"/>
                  <a:gd name="T4" fmla="*/ 172 w 172"/>
                  <a:gd name="T5" fmla="*/ 2 h 4"/>
                  <a:gd name="T6" fmla="*/ 172 w 172"/>
                  <a:gd name="T7" fmla="*/ 4 h 4"/>
                  <a:gd name="T8" fmla="*/ 0 w 172"/>
                  <a:gd name="T9" fmla="*/ 4 h 4"/>
                  <a:gd name="T10" fmla="*/ 0 w 172"/>
                  <a:gd name="T11" fmla="*/ 2 h 4"/>
                  <a:gd name="T12" fmla="*/ 0 w 17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72" h="4">
                    <a:moveTo>
                      <a:pt x="0" y="0"/>
                    </a:moveTo>
                    <a:lnTo>
                      <a:pt x="172" y="0"/>
                    </a:lnTo>
                    <a:lnTo>
                      <a:pt x="172" y="2"/>
                    </a:lnTo>
                    <a:lnTo>
                      <a:pt x="172"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89" name="Freeform 134"/>
              <p:cNvSpPr>
                <a:spLocks/>
              </p:cNvSpPr>
              <p:nvPr/>
            </p:nvSpPr>
            <p:spPr bwMode="auto">
              <a:xfrm>
                <a:off x="1853" y="2486"/>
                <a:ext cx="2" cy="2"/>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0" name="Freeform 135"/>
              <p:cNvSpPr>
                <a:spLocks/>
              </p:cNvSpPr>
              <p:nvPr/>
            </p:nvSpPr>
            <p:spPr bwMode="auto">
              <a:xfrm>
                <a:off x="1852" y="2488"/>
                <a:ext cx="3" cy="345"/>
              </a:xfrm>
              <a:custGeom>
                <a:avLst/>
                <a:gdLst>
                  <a:gd name="T0" fmla="*/ 3 w 3"/>
                  <a:gd name="T1" fmla="*/ 0 h 345"/>
                  <a:gd name="T2" fmla="*/ 3 w 3"/>
                  <a:gd name="T3" fmla="*/ 345 h 345"/>
                  <a:gd name="T4" fmla="*/ 1 w 3"/>
                  <a:gd name="T5" fmla="*/ 345 h 345"/>
                  <a:gd name="T6" fmla="*/ 0 w 3"/>
                  <a:gd name="T7" fmla="*/ 345 h 345"/>
                  <a:gd name="T8" fmla="*/ 0 w 3"/>
                  <a:gd name="T9" fmla="*/ 0 h 345"/>
                  <a:gd name="T10" fmla="*/ 1 w 3"/>
                  <a:gd name="T11" fmla="*/ 0 h 345"/>
                  <a:gd name="T12" fmla="*/ 3 w 3"/>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3" h="345">
                    <a:moveTo>
                      <a:pt x="3" y="0"/>
                    </a:moveTo>
                    <a:lnTo>
                      <a:pt x="3" y="345"/>
                    </a:lnTo>
                    <a:lnTo>
                      <a:pt x="1" y="345"/>
                    </a:lnTo>
                    <a:lnTo>
                      <a:pt x="0" y="345"/>
                    </a:lnTo>
                    <a:lnTo>
                      <a:pt x="0" y="0"/>
                    </a:lnTo>
                    <a:lnTo>
                      <a:pt x="1"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1" name="Freeform 136"/>
              <p:cNvSpPr>
                <a:spLocks/>
              </p:cNvSpPr>
              <p:nvPr/>
            </p:nvSpPr>
            <p:spPr bwMode="auto">
              <a:xfrm>
                <a:off x="1853" y="2833"/>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2" name="Freeform 137"/>
              <p:cNvSpPr>
                <a:spLocks/>
              </p:cNvSpPr>
              <p:nvPr/>
            </p:nvSpPr>
            <p:spPr bwMode="auto">
              <a:xfrm>
                <a:off x="1767" y="2831"/>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3" name="Freeform 138"/>
              <p:cNvSpPr>
                <a:spLocks/>
              </p:cNvSpPr>
              <p:nvPr/>
            </p:nvSpPr>
            <p:spPr bwMode="auto">
              <a:xfrm>
                <a:off x="1940" y="2656"/>
                <a:ext cx="1372" cy="9"/>
              </a:xfrm>
              <a:custGeom>
                <a:avLst/>
                <a:gdLst>
                  <a:gd name="T0" fmla="*/ 0 w 1372"/>
                  <a:gd name="T1" fmla="*/ 0 h 9"/>
                  <a:gd name="T2" fmla="*/ 1372 w 1372"/>
                  <a:gd name="T3" fmla="*/ 0 h 9"/>
                  <a:gd name="T4" fmla="*/ 1372 w 1372"/>
                  <a:gd name="T5" fmla="*/ 4 h 9"/>
                  <a:gd name="T6" fmla="*/ 1372 w 1372"/>
                  <a:gd name="T7" fmla="*/ 9 h 9"/>
                  <a:gd name="T8" fmla="*/ 0 w 1372"/>
                  <a:gd name="T9" fmla="*/ 9 h 9"/>
                  <a:gd name="T10" fmla="*/ 0 w 1372"/>
                  <a:gd name="T11" fmla="*/ 4 h 9"/>
                  <a:gd name="T12" fmla="*/ 0 w 137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72" h="9">
                    <a:moveTo>
                      <a:pt x="0" y="0"/>
                    </a:moveTo>
                    <a:lnTo>
                      <a:pt x="1372" y="0"/>
                    </a:lnTo>
                    <a:lnTo>
                      <a:pt x="1372" y="4"/>
                    </a:lnTo>
                    <a:lnTo>
                      <a:pt x="1372" y="9"/>
                    </a:lnTo>
                    <a:lnTo>
                      <a:pt x="0" y="9"/>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4" name="Freeform 139"/>
              <p:cNvSpPr>
                <a:spLocks/>
              </p:cNvSpPr>
              <p:nvPr/>
            </p:nvSpPr>
            <p:spPr bwMode="auto">
              <a:xfrm>
                <a:off x="1888" y="2633"/>
                <a:ext cx="55" cy="55"/>
              </a:xfrm>
              <a:custGeom>
                <a:avLst/>
                <a:gdLst>
                  <a:gd name="T0" fmla="*/ 55 w 55"/>
                  <a:gd name="T1" fmla="*/ 32 h 55"/>
                  <a:gd name="T2" fmla="*/ 53 w 55"/>
                  <a:gd name="T3" fmla="*/ 37 h 55"/>
                  <a:gd name="T4" fmla="*/ 51 w 55"/>
                  <a:gd name="T5" fmla="*/ 42 h 55"/>
                  <a:gd name="T6" fmla="*/ 47 w 55"/>
                  <a:gd name="T7" fmla="*/ 47 h 55"/>
                  <a:gd name="T8" fmla="*/ 43 w 55"/>
                  <a:gd name="T9" fmla="*/ 51 h 55"/>
                  <a:gd name="T10" fmla="*/ 38 w 55"/>
                  <a:gd name="T11" fmla="*/ 53 h 55"/>
                  <a:gd name="T12" fmla="*/ 33 w 55"/>
                  <a:gd name="T13" fmla="*/ 54 h 55"/>
                  <a:gd name="T14" fmla="*/ 28 w 55"/>
                  <a:gd name="T15" fmla="*/ 55 h 55"/>
                  <a:gd name="T16" fmla="*/ 23 w 55"/>
                  <a:gd name="T17" fmla="*/ 54 h 55"/>
                  <a:gd name="T18" fmla="*/ 17 w 55"/>
                  <a:gd name="T19" fmla="*/ 53 h 55"/>
                  <a:gd name="T20" fmla="*/ 12 w 55"/>
                  <a:gd name="T21" fmla="*/ 51 h 55"/>
                  <a:gd name="T22" fmla="*/ 8 w 55"/>
                  <a:gd name="T23" fmla="*/ 47 h 55"/>
                  <a:gd name="T24" fmla="*/ 5 w 55"/>
                  <a:gd name="T25" fmla="*/ 42 h 55"/>
                  <a:gd name="T26" fmla="*/ 2 w 55"/>
                  <a:gd name="T27" fmla="*/ 37 h 55"/>
                  <a:gd name="T28" fmla="*/ 1 w 55"/>
                  <a:gd name="T29" fmla="*/ 32 h 55"/>
                  <a:gd name="T30" fmla="*/ 0 w 55"/>
                  <a:gd name="T31" fmla="*/ 27 h 55"/>
                  <a:gd name="T32" fmla="*/ 1 w 55"/>
                  <a:gd name="T33" fmla="*/ 22 h 55"/>
                  <a:gd name="T34" fmla="*/ 2 w 55"/>
                  <a:gd name="T35" fmla="*/ 17 h 55"/>
                  <a:gd name="T36" fmla="*/ 5 w 55"/>
                  <a:gd name="T37" fmla="*/ 12 h 55"/>
                  <a:gd name="T38" fmla="*/ 8 w 55"/>
                  <a:gd name="T39" fmla="*/ 8 h 55"/>
                  <a:gd name="T40" fmla="*/ 12 w 55"/>
                  <a:gd name="T41" fmla="*/ 4 h 55"/>
                  <a:gd name="T42" fmla="*/ 17 w 55"/>
                  <a:gd name="T43" fmla="*/ 2 h 55"/>
                  <a:gd name="T44" fmla="*/ 23 w 55"/>
                  <a:gd name="T45" fmla="*/ 0 h 55"/>
                  <a:gd name="T46" fmla="*/ 28 w 55"/>
                  <a:gd name="T47" fmla="*/ 0 h 55"/>
                  <a:gd name="T48" fmla="*/ 33 w 55"/>
                  <a:gd name="T49" fmla="*/ 0 h 55"/>
                  <a:gd name="T50" fmla="*/ 38 w 55"/>
                  <a:gd name="T51" fmla="*/ 2 h 55"/>
                  <a:gd name="T52" fmla="*/ 43 w 55"/>
                  <a:gd name="T53" fmla="*/ 4 h 55"/>
                  <a:gd name="T54" fmla="*/ 47 w 55"/>
                  <a:gd name="T55" fmla="*/ 8 h 55"/>
                  <a:gd name="T56" fmla="*/ 51 w 55"/>
                  <a:gd name="T57" fmla="*/ 12 h 55"/>
                  <a:gd name="T58" fmla="*/ 53 w 55"/>
                  <a:gd name="T59" fmla="*/ 17 h 55"/>
                  <a:gd name="T60" fmla="*/ 55 w 55"/>
                  <a:gd name="T61" fmla="*/ 22 h 55"/>
                  <a:gd name="T62" fmla="*/ 55 w 55"/>
                  <a:gd name="T63" fmla="*/ 27 h 55"/>
                  <a:gd name="T64" fmla="*/ 55 w 55"/>
                  <a:gd name="T65" fmla="*/ 3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55" y="32"/>
                    </a:moveTo>
                    <a:lnTo>
                      <a:pt x="53" y="37"/>
                    </a:lnTo>
                    <a:lnTo>
                      <a:pt x="51" y="42"/>
                    </a:lnTo>
                    <a:lnTo>
                      <a:pt x="47" y="47"/>
                    </a:lnTo>
                    <a:lnTo>
                      <a:pt x="43" y="51"/>
                    </a:lnTo>
                    <a:lnTo>
                      <a:pt x="38" y="53"/>
                    </a:lnTo>
                    <a:lnTo>
                      <a:pt x="33" y="54"/>
                    </a:lnTo>
                    <a:lnTo>
                      <a:pt x="28" y="55"/>
                    </a:lnTo>
                    <a:lnTo>
                      <a:pt x="23" y="54"/>
                    </a:lnTo>
                    <a:lnTo>
                      <a:pt x="17" y="53"/>
                    </a:lnTo>
                    <a:lnTo>
                      <a:pt x="12" y="51"/>
                    </a:lnTo>
                    <a:lnTo>
                      <a:pt x="8" y="47"/>
                    </a:lnTo>
                    <a:lnTo>
                      <a:pt x="5" y="42"/>
                    </a:lnTo>
                    <a:lnTo>
                      <a:pt x="2" y="37"/>
                    </a:lnTo>
                    <a:lnTo>
                      <a:pt x="1" y="32"/>
                    </a:lnTo>
                    <a:lnTo>
                      <a:pt x="0" y="27"/>
                    </a:lnTo>
                    <a:lnTo>
                      <a:pt x="1" y="22"/>
                    </a:lnTo>
                    <a:lnTo>
                      <a:pt x="2" y="17"/>
                    </a:lnTo>
                    <a:lnTo>
                      <a:pt x="5" y="12"/>
                    </a:lnTo>
                    <a:lnTo>
                      <a:pt x="8" y="8"/>
                    </a:lnTo>
                    <a:lnTo>
                      <a:pt x="12" y="4"/>
                    </a:lnTo>
                    <a:lnTo>
                      <a:pt x="17" y="2"/>
                    </a:lnTo>
                    <a:lnTo>
                      <a:pt x="23" y="0"/>
                    </a:lnTo>
                    <a:lnTo>
                      <a:pt x="28" y="0"/>
                    </a:lnTo>
                    <a:lnTo>
                      <a:pt x="33" y="0"/>
                    </a:lnTo>
                    <a:lnTo>
                      <a:pt x="38" y="2"/>
                    </a:lnTo>
                    <a:lnTo>
                      <a:pt x="43" y="4"/>
                    </a:lnTo>
                    <a:lnTo>
                      <a:pt x="47" y="8"/>
                    </a:lnTo>
                    <a:lnTo>
                      <a:pt x="51" y="12"/>
                    </a:lnTo>
                    <a:lnTo>
                      <a:pt x="53" y="17"/>
                    </a:lnTo>
                    <a:lnTo>
                      <a:pt x="55" y="22"/>
                    </a:lnTo>
                    <a:lnTo>
                      <a:pt x="55" y="27"/>
                    </a:lnTo>
                    <a:lnTo>
                      <a:pt x="5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5" name="Freeform 140"/>
              <p:cNvSpPr>
                <a:spLocks/>
              </p:cNvSpPr>
              <p:nvPr/>
            </p:nvSpPr>
            <p:spPr bwMode="auto">
              <a:xfrm>
                <a:off x="3308" y="2633"/>
                <a:ext cx="83" cy="55"/>
              </a:xfrm>
              <a:custGeom>
                <a:avLst/>
                <a:gdLst>
                  <a:gd name="T0" fmla="*/ 83 w 83"/>
                  <a:gd name="T1" fmla="*/ 27 h 55"/>
                  <a:gd name="T2" fmla="*/ 0 w 83"/>
                  <a:gd name="T3" fmla="*/ 0 h 55"/>
                  <a:gd name="T4" fmla="*/ 0 w 83"/>
                  <a:gd name="T5" fmla="*/ 55 h 55"/>
                  <a:gd name="T6" fmla="*/ 83 w 83"/>
                  <a:gd name="T7" fmla="*/ 27 h 55"/>
                </a:gdLst>
                <a:ahLst/>
                <a:cxnLst>
                  <a:cxn ang="0">
                    <a:pos x="T0" y="T1"/>
                  </a:cxn>
                  <a:cxn ang="0">
                    <a:pos x="T2" y="T3"/>
                  </a:cxn>
                  <a:cxn ang="0">
                    <a:pos x="T4" y="T5"/>
                  </a:cxn>
                  <a:cxn ang="0">
                    <a:pos x="T6" y="T7"/>
                  </a:cxn>
                </a:cxnLst>
                <a:rect l="0" t="0" r="r" b="b"/>
                <a:pathLst>
                  <a:path w="83" h="55">
                    <a:moveTo>
                      <a:pt x="83" y="27"/>
                    </a:moveTo>
                    <a:lnTo>
                      <a:pt x="0" y="0"/>
                    </a:lnTo>
                    <a:lnTo>
                      <a:pt x="0" y="55"/>
                    </a:lnTo>
                    <a:lnTo>
                      <a:pt x="83"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6" name="Rectangle 141"/>
              <p:cNvSpPr>
                <a:spLocks noChangeArrowheads="1"/>
              </p:cNvSpPr>
              <p:nvPr/>
            </p:nvSpPr>
            <p:spPr bwMode="auto">
              <a:xfrm>
                <a:off x="1860" y="2538"/>
                <a:ext cx="125"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dirty="0">
                    <a:solidFill>
                      <a:srgbClr val="1F1C1B"/>
                    </a:solidFill>
                  </a:rPr>
                  <a:t>    </a:t>
                </a:r>
                <a:endParaRPr lang="pt-BR" altLang="pt-BR" dirty="0"/>
              </a:p>
            </p:txBody>
          </p:sp>
          <p:sp>
            <p:nvSpPr>
              <p:cNvPr id="597" name="Rectangle 142"/>
              <p:cNvSpPr>
                <a:spLocks noChangeArrowheads="1"/>
              </p:cNvSpPr>
              <p:nvPr/>
            </p:nvSpPr>
            <p:spPr bwMode="auto">
              <a:xfrm>
                <a:off x="1983" y="2538"/>
                <a:ext cx="1480"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DataRequest (&amp;callbackProc)</a:t>
                </a:r>
                <a:endParaRPr lang="pt-BR" altLang="pt-BR"/>
              </a:p>
            </p:txBody>
          </p:sp>
          <p:sp>
            <p:nvSpPr>
              <p:cNvPr id="598" name="Freeform 143"/>
              <p:cNvSpPr>
                <a:spLocks/>
              </p:cNvSpPr>
              <p:nvPr/>
            </p:nvSpPr>
            <p:spPr bwMode="auto">
              <a:xfrm>
                <a:off x="3857" y="2712"/>
                <a:ext cx="812" cy="159"/>
              </a:xfrm>
              <a:custGeom>
                <a:avLst/>
                <a:gdLst>
                  <a:gd name="T0" fmla="*/ 406 w 812"/>
                  <a:gd name="T1" fmla="*/ 159 h 159"/>
                  <a:gd name="T2" fmla="*/ 0 w 812"/>
                  <a:gd name="T3" fmla="*/ 159 h 159"/>
                  <a:gd name="T4" fmla="*/ 0 w 812"/>
                  <a:gd name="T5" fmla="*/ 0 h 159"/>
                  <a:gd name="T6" fmla="*/ 812 w 812"/>
                  <a:gd name="T7" fmla="*/ 0 h 159"/>
                  <a:gd name="T8" fmla="*/ 812 w 812"/>
                  <a:gd name="T9" fmla="*/ 159 h 159"/>
                  <a:gd name="T10" fmla="*/ 406 w 812"/>
                  <a:gd name="T11" fmla="*/ 159 h 159"/>
                </a:gdLst>
                <a:ahLst/>
                <a:cxnLst>
                  <a:cxn ang="0">
                    <a:pos x="T0" y="T1"/>
                  </a:cxn>
                  <a:cxn ang="0">
                    <a:pos x="T2" y="T3"/>
                  </a:cxn>
                  <a:cxn ang="0">
                    <a:pos x="T4" y="T5"/>
                  </a:cxn>
                  <a:cxn ang="0">
                    <a:pos x="T6" y="T7"/>
                  </a:cxn>
                  <a:cxn ang="0">
                    <a:pos x="T8" y="T9"/>
                  </a:cxn>
                  <a:cxn ang="0">
                    <a:pos x="T10" y="T11"/>
                  </a:cxn>
                </a:cxnLst>
                <a:rect l="0" t="0" r="r" b="b"/>
                <a:pathLst>
                  <a:path w="812" h="159">
                    <a:moveTo>
                      <a:pt x="406" y="159"/>
                    </a:moveTo>
                    <a:lnTo>
                      <a:pt x="0" y="159"/>
                    </a:lnTo>
                    <a:lnTo>
                      <a:pt x="0" y="0"/>
                    </a:lnTo>
                    <a:lnTo>
                      <a:pt x="812" y="0"/>
                    </a:lnTo>
                    <a:lnTo>
                      <a:pt x="812" y="159"/>
                    </a:lnTo>
                    <a:lnTo>
                      <a:pt x="406"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599" name="Freeform 144"/>
              <p:cNvSpPr>
                <a:spLocks/>
              </p:cNvSpPr>
              <p:nvPr/>
            </p:nvSpPr>
            <p:spPr bwMode="auto">
              <a:xfrm>
                <a:off x="3857" y="2870"/>
                <a:ext cx="406" cy="2"/>
              </a:xfrm>
              <a:custGeom>
                <a:avLst/>
                <a:gdLst>
                  <a:gd name="T0" fmla="*/ 406 w 406"/>
                  <a:gd name="T1" fmla="*/ 2 h 2"/>
                  <a:gd name="T2" fmla="*/ 0 w 406"/>
                  <a:gd name="T3" fmla="*/ 2 h 2"/>
                  <a:gd name="T4" fmla="*/ 0 w 406"/>
                  <a:gd name="T5" fmla="*/ 1 h 2"/>
                  <a:gd name="T6" fmla="*/ 0 w 406"/>
                  <a:gd name="T7" fmla="*/ 0 h 2"/>
                  <a:gd name="T8" fmla="*/ 406 w 406"/>
                  <a:gd name="T9" fmla="*/ 0 h 2"/>
                  <a:gd name="T10" fmla="*/ 406 w 406"/>
                  <a:gd name="T11" fmla="*/ 1 h 2"/>
                  <a:gd name="T12" fmla="*/ 406 w 40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06" h="2">
                    <a:moveTo>
                      <a:pt x="406" y="2"/>
                    </a:moveTo>
                    <a:lnTo>
                      <a:pt x="0" y="2"/>
                    </a:lnTo>
                    <a:lnTo>
                      <a:pt x="0" y="1"/>
                    </a:lnTo>
                    <a:lnTo>
                      <a:pt x="0" y="0"/>
                    </a:lnTo>
                    <a:lnTo>
                      <a:pt x="406" y="0"/>
                    </a:lnTo>
                    <a:lnTo>
                      <a:pt x="406" y="1"/>
                    </a:lnTo>
                    <a:lnTo>
                      <a:pt x="40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0" name="Freeform 145"/>
              <p:cNvSpPr>
                <a:spLocks/>
              </p:cNvSpPr>
              <p:nvPr/>
            </p:nvSpPr>
            <p:spPr bwMode="auto">
              <a:xfrm>
                <a:off x="3856" y="2871"/>
                <a:ext cx="1" cy="1"/>
              </a:xfrm>
              <a:custGeom>
                <a:avLst/>
                <a:gdLst>
                  <a:gd name="T0" fmla="*/ 5 w 5"/>
                  <a:gd name="T1" fmla="*/ 6 h 6"/>
                  <a:gd name="T2" fmla="*/ 2 w 5"/>
                  <a:gd name="T3" fmla="*/ 5 h 6"/>
                  <a:gd name="T4" fmla="*/ 0 w 5"/>
                  <a:gd name="T5" fmla="*/ 3 h 6"/>
                  <a:gd name="T6" fmla="*/ 0 w 5"/>
                  <a:gd name="T7" fmla="*/ 0 h 6"/>
                  <a:gd name="T8" fmla="*/ 5 w 5"/>
                  <a:gd name="T9" fmla="*/ 0 h 6"/>
                  <a:gd name="T10" fmla="*/ 5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5" y="6"/>
                    </a:moveTo>
                    <a:cubicBezTo>
                      <a:pt x="4" y="6"/>
                      <a:pt x="3" y="5"/>
                      <a:pt x="2" y="5"/>
                    </a:cubicBezTo>
                    <a:cubicBezTo>
                      <a:pt x="1" y="4"/>
                      <a:pt x="1" y="4"/>
                      <a:pt x="0" y="3"/>
                    </a:cubicBezTo>
                    <a:cubicBezTo>
                      <a:pt x="0" y="2"/>
                      <a:pt x="0" y="1"/>
                      <a:pt x="0" y="0"/>
                    </a:cubicBezTo>
                    <a:lnTo>
                      <a:pt x="5" y="0"/>
                    </a:lnTo>
                    <a:lnTo>
                      <a:pt x="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1" name="Freeform 146"/>
              <p:cNvSpPr>
                <a:spLocks/>
              </p:cNvSpPr>
              <p:nvPr/>
            </p:nvSpPr>
            <p:spPr bwMode="auto">
              <a:xfrm>
                <a:off x="3856" y="2712"/>
                <a:ext cx="2" cy="159"/>
              </a:xfrm>
              <a:custGeom>
                <a:avLst/>
                <a:gdLst>
                  <a:gd name="T0" fmla="*/ 0 w 2"/>
                  <a:gd name="T1" fmla="*/ 159 h 159"/>
                  <a:gd name="T2" fmla="*/ 0 w 2"/>
                  <a:gd name="T3" fmla="*/ 0 h 159"/>
                  <a:gd name="T4" fmla="*/ 1 w 2"/>
                  <a:gd name="T5" fmla="*/ 0 h 159"/>
                  <a:gd name="T6" fmla="*/ 2 w 2"/>
                  <a:gd name="T7" fmla="*/ 0 h 159"/>
                  <a:gd name="T8" fmla="*/ 2 w 2"/>
                  <a:gd name="T9" fmla="*/ 159 h 159"/>
                  <a:gd name="T10" fmla="*/ 1 w 2"/>
                  <a:gd name="T11" fmla="*/ 159 h 159"/>
                  <a:gd name="T12" fmla="*/ 0 w 2"/>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2" h="159">
                    <a:moveTo>
                      <a:pt x="0" y="159"/>
                    </a:moveTo>
                    <a:lnTo>
                      <a:pt x="0" y="0"/>
                    </a:lnTo>
                    <a:lnTo>
                      <a:pt x="1" y="0"/>
                    </a:lnTo>
                    <a:lnTo>
                      <a:pt x="2" y="0"/>
                    </a:lnTo>
                    <a:lnTo>
                      <a:pt x="2" y="159"/>
                    </a:lnTo>
                    <a:lnTo>
                      <a:pt x="1" y="159"/>
                    </a:lnTo>
                    <a:lnTo>
                      <a:pt x="0"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2" name="Freeform 147"/>
              <p:cNvSpPr>
                <a:spLocks/>
              </p:cNvSpPr>
              <p:nvPr/>
            </p:nvSpPr>
            <p:spPr bwMode="auto">
              <a:xfrm>
                <a:off x="3856" y="2711"/>
                <a:ext cx="1" cy="1"/>
              </a:xfrm>
              <a:custGeom>
                <a:avLst/>
                <a:gdLst>
                  <a:gd name="T0" fmla="*/ 0 w 5"/>
                  <a:gd name="T1" fmla="*/ 5 h 5"/>
                  <a:gd name="T2" fmla="*/ 0 w 5"/>
                  <a:gd name="T3" fmla="*/ 2 h 5"/>
                  <a:gd name="T4" fmla="*/ 2 w 5"/>
                  <a:gd name="T5" fmla="*/ 0 h 5"/>
                  <a:gd name="T6" fmla="*/ 5 w 5"/>
                  <a:gd name="T7" fmla="*/ 0 h 5"/>
                  <a:gd name="T8" fmla="*/ 5 w 5"/>
                  <a:gd name="T9" fmla="*/ 5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cubicBezTo>
                      <a:pt x="0" y="4"/>
                      <a:pt x="0" y="3"/>
                      <a:pt x="0" y="2"/>
                    </a:cubicBezTo>
                    <a:cubicBezTo>
                      <a:pt x="1" y="1"/>
                      <a:pt x="1" y="1"/>
                      <a:pt x="2" y="0"/>
                    </a:cubicBezTo>
                    <a:cubicBezTo>
                      <a:pt x="3" y="0"/>
                      <a:pt x="4" y="0"/>
                      <a:pt x="5" y="0"/>
                    </a:cubicBezTo>
                    <a:lnTo>
                      <a:pt x="5"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3" name="Freeform 148"/>
              <p:cNvSpPr>
                <a:spLocks/>
              </p:cNvSpPr>
              <p:nvPr/>
            </p:nvSpPr>
            <p:spPr bwMode="auto">
              <a:xfrm>
                <a:off x="3857" y="2711"/>
                <a:ext cx="812" cy="2"/>
              </a:xfrm>
              <a:custGeom>
                <a:avLst/>
                <a:gdLst>
                  <a:gd name="T0" fmla="*/ 0 w 812"/>
                  <a:gd name="T1" fmla="*/ 0 h 2"/>
                  <a:gd name="T2" fmla="*/ 812 w 812"/>
                  <a:gd name="T3" fmla="*/ 0 h 2"/>
                  <a:gd name="T4" fmla="*/ 812 w 812"/>
                  <a:gd name="T5" fmla="*/ 1 h 2"/>
                  <a:gd name="T6" fmla="*/ 812 w 812"/>
                  <a:gd name="T7" fmla="*/ 2 h 2"/>
                  <a:gd name="T8" fmla="*/ 0 w 812"/>
                  <a:gd name="T9" fmla="*/ 2 h 2"/>
                  <a:gd name="T10" fmla="*/ 0 w 812"/>
                  <a:gd name="T11" fmla="*/ 1 h 2"/>
                  <a:gd name="T12" fmla="*/ 0 w 81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12" h="2">
                    <a:moveTo>
                      <a:pt x="0" y="0"/>
                    </a:moveTo>
                    <a:lnTo>
                      <a:pt x="812" y="0"/>
                    </a:lnTo>
                    <a:lnTo>
                      <a:pt x="812" y="1"/>
                    </a:lnTo>
                    <a:lnTo>
                      <a:pt x="812" y="2"/>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4" name="Freeform 149"/>
              <p:cNvSpPr>
                <a:spLocks/>
              </p:cNvSpPr>
              <p:nvPr/>
            </p:nvSpPr>
            <p:spPr bwMode="auto">
              <a:xfrm>
                <a:off x="4669" y="2711"/>
                <a:ext cx="1" cy="1"/>
              </a:xfrm>
              <a:custGeom>
                <a:avLst/>
                <a:gdLst>
                  <a:gd name="T0" fmla="*/ 0 w 6"/>
                  <a:gd name="T1" fmla="*/ 0 h 5"/>
                  <a:gd name="T2" fmla="*/ 3 w 6"/>
                  <a:gd name="T3" fmla="*/ 0 h 5"/>
                  <a:gd name="T4" fmla="*/ 5 w 6"/>
                  <a:gd name="T5" fmla="*/ 2 h 5"/>
                  <a:gd name="T6" fmla="*/ 6 w 6"/>
                  <a:gd name="T7" fmla="*/ 5 h 5"/>
                  <a:gd name="T8" fmla="*/ 6 w 6"/>
                  <a:gd name="T9" fmla="*/ 5 h 5"/>
                  <a:gd name="T10" fmla="*/ 0 w 6"/>
                  <a:gd name="T11" fmla="*/ 5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1" y="0"/>
                      <a:pt x="2" y="0"/>
                      <a:pt x="3" y="0"/>
                    </a:cubicBezTo>
                    <a:cubicBezTo>
                      <a:pt x="4" y="1"/>
                      <a:pt x="4" y="1"/>
                      <a:pt x="5" y="2"/>
                    </a:cubicBezTo>
                    <a:cubicBezTo>
                      <a:pt x="5" y="3"/>
                      <a:pt x="6" y="4"/>
                      <a:pt x="6" y="5"/>
                    </a:cubicBezTo>
                    <a:lnTo>
                      <a:pt x="6" y="5"/>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5" name="Freeform 150"/>
              <p:cNvSpPr>
                <a:spLocks/>
              </p:cNvSpPr>
              <p:nvPr/>
            </p:nvSpPr>
            <p:spPr bwMode="auto">
              <a:xfrm>
                <a:off x="4668" y="2712"/>
                <a:ext cx="2" cy="159"/>
              </a:xfrm>
              <a:custGeom>
                <a:avLst/>
                <a:gdLst>
                  <a:gd name="T0" fmla="*/ 2 w 2"/>
                  <a:gd name="T1" fmla="*/ 0 h 159"/>
                  <a:gd name="T2" fmla="*/ 2 w 2"/>
                  <a:gd name="T3" fmla="*/ 159 h 159"/>
                  <a:gd name="T4" fmla="*/ 1 w 2"/>
                  <a:gd name="T5" fmla="*/ 159 h 159"/>
                  <a:gd name="T6" fmla="*/ 0 w 2"/>
                  <a:gd name="T7" fmla="*/ 159 h 159"/>
                  <a:gd name="T8" fmla="*/ 0 w 2"/>
                  <a:gd name="T9" fmla="*/ 0 h 159"/>
                  <a:gd name="T10" fmla="*/ 1 w 2"/>
                  <a:gd name="T11" fmla="*/ 0 h 159"/>
                  <a:gd name="T12" fmla="*/ 2 w 2"/>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2" h="159">
                    <a:moveTo>
                      <a:pt x="2" y="0"/>
                    </a:moveTo>
                    <a:lnTo>
                      <a:pt x="2" y="159"/>
                    </a:lnTo>
                    <a:lnTo>
                      <a:pt x="1" y="159"/>
                    </a:lnTo>
                    <a:lnTo>
                      <a:pt x="0" y="159"/>
                    </a:lnTo>
                    <a:lnTo>
                      <a:pt x="0" y="0"/>
                    </a:lnTo>
                    <a:lnTo>
                      <a:pt x="1"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6" name="Freeform 151"/>
              <p:cNvSpPr>
                <a:spLocks/>
              </p:cNvSpPr>
              <p:nvPr/>
            </p:nvSpPr>
            <p:spPr bwMode="auto">
              <a:xfrm>
                <a:off x="4669" y="2871"/>
                <a:ext cx="1" cy="1"/>
              </a:xfrm>
              <a:custGeom>
                <a:avLst/>
                <a:gdLst>
                  <a:gd name="T0" fmla="*/ 6 w 6"/>
                  <a:gd name="T1" fmla="*/ 0 h 6"/>
                  <a:gd name="T2" fmla="*/ 5 w 6"/>
                  <a:gd name="T3" fmla="*/ 3 h 6"/>
                  <a:gd name="T4" fmla="*/ 3 w 6"/>
                  <a:gd name="T5" fmla="*/ 5 h 6"/>
                  <a:gd name="T6" fmla="*/ 0 w 6"/>
                  <a:gd name="T7" fmla="*/ 6 h 6"/>
                  <a:gd name="T8" fmla="*/ 0 w 6"/>
                  <a:gd name="T9" fmla="*/ 0 h 6"/>
                  <a:gd name="T10" fmla="*/ 6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6" y="0"/>
                    </a:moveTo>
                    <a:cubicBezTo>
                      <a:pt x="6" y="1"/>
                      <a:pt x="5" y="2"/>
                      <a:pt x="5" y="3"/>
                    </a:cubicBezTo>
                    <a:cubicBezTo>
                      <a:pt x="4" y="4"/>
                      <a:pt x="4" y="4"/>
                      <a:pt x="3" y="5"/>
                    </a:cubicBezTo>
                    <a:cubicBezTo>
                      <a:pt x="2" y="5"/>
                      <a:pt x="1" y="6"/>
                      <a:pt x="0" y="6"/>
                    </a:cubicBezTo>
                    <a:lnTo>
                      <a:pt x="0"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7" name="Freeform 152"/>
              <p:cNvSpPr>
                <a:spLocks/>
              </p:cNvSpPr>
              <p:nvPr/>
            </p:nvSpPr>
            <p:spPr bwMode="auto">
              <a:xfrm>
                <a:off x="4263" y="2870"/>
                <a:ext cx="406" cy="2"/>
              </a:xfrm>
              <a:custGeom>
                <a:avLst/>
                <a:gdLst>
                  <a:gd name="T0" fmla="*/ 406 w 406"/>
                  <a:gd name="T1" fmla="*/ 2 h 2"/>
                  <a:gd name="T2" fmla="*/ 0 w 406"/>
                  <a:gd name="T3" fmla="*/ 2 h 2"/>
                  <a:gd name="T4" fmla="*/ 0 w 406"/>
                  <a:gd name="T5" fmla="*/ 1 h 2"/>
                  <a:gd name="T6" fmla="*/ 0 w 406"/>
                  <a:gd name="T7" fmla="*/ 0 h 2"/>
                  <a:gd name="T8" fmla="*/ 406 w 406"/>
                  <a:gd name="T9" fmla="*/ 0 h 2"/>
                  <a:gd name="T10" fmla="*/ 406 w 406"/>
                  <a:gd name="T11" fmla="*/ 1 h 2"/>
                  <a:gd name="T12" fmla="*/ 406 w 40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06" h="2">
                    <a:moveTo>
                      <a:pt x="406" y="2"/>
                    </a:moveTo>
                    <a:lnTo>
                      <a:pt x="0" y="2"/>
                    </a:lnTo>
                    <a:lnTo>
                      <a:pt x="0" y="1"/>
                    </a:lnTo>
                    <a:lnTo>
                      <a:pt x="0" y="0"/>
                    </a:lnTo>
                    <a:lnTo>
                      <a:pt x="406" y="0"/>
                    </a:lnTo>
                    <a:lnTo>
                      <a:pt x="406" y="1"/>
                    </a:lnTo>
                    <a:lnTo>
                      <a:pt x="40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08" name="Rectangle 153"/>
              <p:cNvSpPr>
                <a:spLocks noChangeArrowheads="1"/>
              </p:cNvSpPr>
              <p:nvPr/>
            </p:nvSpPr>
            <p:spPr bwMode="auto">
              <a:xfrm>
                <a:off x="3956" y="2731"/>
                <a:ext cx="633"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HW interrupt</a:t>
                </a:r>
                <a:endParaRPr lang="pt-BR" altLang="pt-BR"/>
              </a:p>
            </p:txBody>
          </p:sp>
          <p:sp>
            <p:nvSpPr>
              <p:cNvPr id="609" name="Freeform 154"/>
              <p:cNvSpPr>
                <a:spLocks/>
              </p:cNvSpPr>
              <p:nvPr/>
            </p:nvSpPr>
            <p:spPr bwMode="auto">
              <a:xfrm>
                <a:off x="3674" y="3347"/>
                <a:ext cx="526" cy="8"/>
              </a:xfrm>
              <a:custGeom>
                <a:avLst/>
                <a:gdLst>
                  <a:gd name="T0" fmla="*/ 0 w 526"/>
                  <a:gd name="T1" fmla="*/ 0 h 8"/>
                  <a:gd name="T2" fmla="*/ 526 w 526"/>
                  <a:gd name="T3" fmla="*/ 0 h 8"/>
                  <a:gd name="T4" fmla="*/ 526 w 526"/>
                  <a:gd name="T5" fmla="*/ 4 h 8"/>
                  <a:gd name="T6" fmla="*/ 526 w 526"/>
                  <a:gd name="T7" fmla="*/ 8 h 8"/>
                  <a:gd name="T8" fmla="*/ 0 w 526"/>
                  <a:gd name="T9" fmla="*/ 8 h 8"/>
                  <a:gd name="T10" fmla="*/ 0 w 526"/>
                  <a:gd name="T11" fmla="*/ 4 h 8"/>
                  <a:gd name="T12" fmla="*/ 0 w 5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26" h="8">
                    <a:moveTo>
                      <a:pt x="0" y="0"/>
                    </a:moveTo>
                    <a:lnTo>
                      <a:pt x="526" y="0"/>
                    </a:lnTo>
                    <a:lnTo>
                      <a:pt x="526" y="4"/>
                    </a:lnTo>
                    <a:lnTo>
                      <a:pt x="526" y="8"/>
                    </a:lnTo>
                    <a:lnTo>
                      <a:pt x="0" y="8"/>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0" name="Freeform 155"/>
              <p:cNvSpPr>
                <a:spLocks/>
              </p:cNvSpPr>
              <p:nvPr/>
            </p:nvSpPr>
            <p:spPr bwMode="auto">
              <a:xfrm>
                <a:off x="3595" y="3323"/>
                <a:ext cx="83" cy="56"/>
              </a:xfrm>
              <a:custGeom>
                <a:avLst/>
                <a:gdLst>
                  <a:gd name="T0" fmla="*/ 0 w 83"/>
                  <a:gd name="T1" fmla="*/ 28 h 56"/>
                  <a:gd name="T2" fmla="*/ 83 w 83"/>
                  <a:gd name="T3" fmla="*/ 56 h 56"/>
                  <a:gd name="T4" fmla="*/ 83 w 83"/>
                  <a:gd name="T5" fmla="*/ 0 h 56"/>
                  <a:gd name="T6" fmla="*/ 0 w 83"/>
                  <a:gd name="T7" fmla="*/ 28 h 56"/>
                </a:gdLst>
                <a:ahLst/>
                <a:cxnLst>
                  <a:cxn ang="0">
                    <a:pos x="T0" y="T1"/>
                  </a:cxn>
                  <a:cxn ang="0">
                    <a:pos x="T2" y="T3"/>
                  </a:cxn>
                  <a:cxn ang="0">
                    <a:pos x="T4" y="T5"/>
                  </a:cxn>
                  <a:cxn ang="0">
                    <a:pos x="T6" y="T7"/>
                  </a:cxn>
                </a:cxnLst>
                <a:rect l="0" t="0" r="r" b="b"/>
                <a:pathLst>
                  <a:path w="83" h="56">
                    <a:moveTo>
                      <a:pt x="0" y="28"/>
                    </a:moveTo>
                    <a:lnTo>
                      <a:pt x="83" y="56"/>
                    </a:lnTo>
                    <a:lnTo>
                      <a:pt x="83"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1" name="Freeform 156"/>
              <p:cNvSpPr>
                <a:spLocks/>
              </p:cNvSpPr>
              <p:nvPr/>
            </p:nvSpPr>
            <p:spPr bwMode="auto">
              <a:xfrm>
                <a:off x="4196" y="3323"/>
                <a:ext cx="55" cy="56"/>
              </a:xfrm>
              <a:custGeom>
                <a:avLst/>
                <a:gdLst>
                  <a:gd name="T0" fmla="*/ 1 w 55"/>
                  <a:gd name="T1" fmla="*/ 23 h 56"/>
                  <a:gd name="T2" fmla="*/ 2 w 55"/>
                  <a:gd name="T3" fmla="*/ 18 h 56"/>
                  <a:gd name="T4" fmla="*/ 4 w 55"/>
                  <a:gd name="T5" fmla="*/ 13 h 56"/>
                  <a:gd name="T6" fmla="*/ 8 w 55"/>
                  <a:gd name="T7" fmla="*/ 8 h 56"/>
                  <a:gd name="T8" fmla="*/ 13 w 55"/>
                  <a:gd name="T9" fmla="*/ 5 h 56"/>
                  <a:gd name="T10" fmla="*/ 18 w 55"/>
                  <a:gd name="T11" fmla="*/ 2 h 56"/>
                  <a:gd name="T12" fmla="*/ 23 w 55"/>
                  <a:gd name="T13" fmla="*/ 1 h 56"/>
                  <a:gd name="T14" fmla="*/ 28 w 55"/>
                  <a:gd name="T15" fmla="*/ 0 h 56"/>
                  <a:gd name="T16" fmla="*/ 33 w 55"/>
                  <a:gd name="T17" fmla="*/ 1 h 56"/>
                  <a:gd name="T18" fmla="*/ 38 w 55"/>
                  <a:gd name="T19" fmla="*/ 2 h 56"/>
                  <a:gd name="T20" fmla="*/ 43 w 55"/>
                  <a:gd name="T21" fmla="*/ 5 h 56"/>
                  <a:gd name="T22" fmla="*/ 47 w 55"/>
                  <a:gd name="T23" fmla="*/ 8 h 56"/>
                  <a:gd name="T24" fmla="*/ 51 w 55"/>
                  <a:gd name="T25" fmla="*/ 13 h 56"/>
                  <a:gd name="T26" fmla="*/ 53 w 55"/>
                  <a:gd name="T27" fmla="*/ 18 h 56"/>
                  <a:gd name="T28" fmla="*/ 55 w 55"/>
                  <a:gd name="T29" fmla="*/ 23 h 56"/>
                  <a:gd name="T30" fmla="*/ 55 w 55"/>
                  <a:gd name="T31" fmla="*/ 28 h 56"/>
                  <a:gd name="T32" fmla="*/ 55 w 55"/>
                  <a:gd name="T33" fmla="*/ 33 h 56"/>
                  <a:gd name="T34" fmla="*/ 53 w 55"/>
                  <a:gd name="T35" fmla="*/ 38 h 56"/>
                  <a:gd name="T36" fmla="*/ 51 w 55"/>
                  <a:gd name="T37" fmla="*/ 43 h 56"/>
                  <a:gd name="T38" fmla="*/ 47 w 55"/>
                  <a:gd name="T39" fmla="*/ 47 h 56"/>
                  <a:gd name="T40" fmla="*/ 43 w 55"/>
                  <a:gd name="T41" fmla="*/ 51 h 56"/>
                  <a:gd name="T42" fmla="*/ 38 w 55"/>
                  <a:gd name="T43" fmla="*/ 53 h 56"/>
                  <a:gd name="T44" fmla="*/ 33 w 55"/>
                  <a:gd name="T45" fmla="*/ 55 h 56"/>
                  <a:gd name="T46" fmla="*/ 28 w 55"/>
                  <a:gd name="T47" fmla="*/ 56 h 56"/>
                  <a:gd name="T48" fmla="*/ 23 w 55"/>
                  <a:gd name="T49" fmla="*/ 55 h 56"/>
                  <a:gd name="T50" fmla="*/ 18 w 55"/>
                  <a:gd name="T51" fmla="*/ 53 h 56"/>
                  <a:gd name="T52" fmla="*/ 13 w 55"/>
                  <a:gd name="T53" fmla="*/ 51 h 56"/>
                  <a:gd name="T54" fmla="*/ 8 w 55"/>
                  <a:gd name="T55" fmla="*/ 47 h 56"/>
                  <a:gd name="T56" fmla="*/ 4 w 55"/>
                  <a:gd name="T57" fmla="*/ 43 h 56"/>
                  <a:gd name="T58" fmla="*/ 2 w 55"/>
                  <a:gd name="T59" fmla="*/ 38 h 56"/>
                  <a:gd name="T60" fmla="*/ 1 w 55"/>
                  <a:gd name="T61" fmla="*/ 33 h 56"/>
                  <a:gd name="T62" fmla="*/ 0 w 55"/>
                  <a:gd name="T63" fmla="*/ 28 h 56"/>
                  <a:gd name="T64" fmla="*/ 1 w 55"/>
                  <a:gd name="T6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1" y="23"/>
                    </a:moveTo>
                    <a:lnTo>
                      <a:pt x="2" y="18"/>
                    </a:lnTo>
                    <a:lnTo>
                      <a:pt x="4" y="13"/>
                    </a:lnTo>
                    <a:lnTo>
                      <a:pt x="8" y="8"/>
                    </a:lnTo>
                    <a:lnTo>
                      <a:pt x="13" y="5"/>
                    </a:lnTo>
                    <a:lnTo>
                      <a:pt x="18" y="2"/>
                    </a:lnTo>
                    <a:lnTo>
                      <a:pt x="23" y="1"/>
                    </a:lnTo>
                    <a:lnTo>
                      <a:pt x="28" y="0"/>
                    </a:lnTo>
                    <a:lnTo>
                      <a:pt x="33" y="1"/>
                    </a:lnTo>
                    <a:lnTo>
                      <a:pt x="38" y="2"/>
                    </a:lnTo>
                    <a:lnTo>
                      <a:pt x="43" y="5"/>
                    </a:lnTo>
                    <a:lnTo>
                      <a:pt x="47" y="8"/>
                    </a:lnTo>
                    <a:lnTo>
                      <a:pt x="51" y="13"/>
                    </a:lnTo>
                    <a:lnTo>
                      <a:pt x="53" y="18"/>
                    </a:lnTo>
                    <a:lnTo>
                      <a:pt x="55" y="23"/>
                    </a:lnTo>
                    <a:lnTo>
                      <a:pt x="55" y="28"/>
                    </a:lnTo>
                    <a:lnTo>
                      <a:pt x="55" y="33"/>
                    </a:lnTo>
                    <a:lnTo>
                      <a:pt x="53" y="38"/>
                    </a:lnTo>
                    <a:lnTo>
                      <a:pt x="51" y="43"/>
                    </a:lnTo>
                    <a:lnTo>
                      <a:pt x="47" y="47"/>
                    </a:lnTo>
                    <a:lnTo>
                      <a:pt x="43" y="51"/>
                    </a:lnTo>
                    <a:lnTo>
                      <a:pt x="38" y="53"/>
                    </a:lnTo>
                    <a:lnTo>
                      <a:pt x="33" y="55"/>
                    </a:lnTo>
                    <a:lnTo>
                      <a:pt x="28" y="56"/>
                    </a:lnTo>
                    <a:lnTo>
                      <a:pt x="23" y="55"/>
                    </a:lnTo>
                    <a:lnTo>
                      <a:pt x="18" y="53"/>
                    </a:lnTo>
                    <a:lnTo>
                      <a:pt x="13" y="51"/>
                    </a:lnTo>
                    <a:lnTo>
                      <a:pt x="8" y="47"/>
                    </a:lnTo>
                    <a:lnTo>
                      <a:pt x="4" y="43"/>
                    </a:lnTo>
                    <a:lnTo>
                      <a:pt x="2" y="38"/>
                    </a:lnTo>
                    <a:lnTo>
                      <a:pt x="1" y="33"/>
                    </a:lnTo>
                    <a:lnTo>
                      <a:pt x="0" y="28"/>
                    </a:lnTo>
                    <a:lnTo>
                      <a:pt x="1"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2" name="Rectangle 157"/>
              <p:cNvSpPr>
                <a:spLocks noChangeArrowheads="1"/>
              </p:cNvSpPr>
              <p:nvPr/>
            </p:nvSpPr>
            <p:spPr bwMode="auto">
              <a:xfrm>
                <a:off x="3759" y="3229"/>
                <a:ext cx="338"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isrPtr()</a:t>
                </a:r>
                <a:endParaRPr lang="pt-BR" altLang="pt-BR"/>
              </a:p>
            </p:txBody>
          </p:sp>
          <p:sp>
            <p:nvSpPr>
              <p:cNvPr id="613" name="Freeform 158"/>
              <p:cNvSpPr>
                <a:spLocks/>
              </p:cNvSpPr>
              <p:nvPr/>
            </p:nvSpPr>
            <p:spPr bwMode="auto">
              <a:xfrm>
                <a:off x="558" y="934"/>
                <a:ext cx="687" cy="345"/>
              </a:xfrm>
              <a:custGeom>
                <a:avLst/>
                <a:gdLst>
                  <a:gd name="T0" fmla="*/ 344 w 687"/>
                  <a:gd name="T1" fmla="*/ 345 h 345"/>
                  <a:gd name="T2" fmla="*/ 0 w 687"/>
                  <a:gd name="T3" fmla="*/ 345 h 345"/>
                  <a:gd name="T4" fmla="*/ 0 w 687"/>
                  <a:gd name="T5" fmla="*/ 0 h 345"/>
                  <a:gd name="T6" fmla="*/ 687 w 687"/>
                  <a:gd name="T7" fmla="*/ 0 h 345"/>
                  <a:gd name="T8" fmla="*/ 687 w 687"/>
                  <a:gd name="T9" fmla="*/ 345 h 345"/>
                  <a:gd name="T10" fmla="*/ 344 w 687"/>
                  <a:gd name="T11" fmla="*/ 345 h 345"/>
                </a:gdLst>
                <a:ahLst/>
                <a:cxnLst>
                  <a:cxn ang="0">
                    <a:pos x="T0" y="T1"/>
                  </a:cxn>
                  <a:cxn ang="0">
                    <a:pos x="T2" y="T3"/>
                  </a:cxn>
                  <a:cxn ang="0">
                    <a:pos x="T4" y="T5"/>
                  </a:cxn>
                  <a:cxn ang="0">
                    <a:pos x="T6" y="T7"/>
                  </a:cxn>
                  <a:cxn ang="0">
                    <a:pos x="T8" y="T9"/>
                  </a:cxn>
                  <a:cxn ang="0">
                    <a:pos x="T10" y="T11"/>
                  </a:cxn>
                </a:cxnLst>
                <a:rect l="0" t="0" r="r" b="b"/>
                <a:pathLst>
                  <a:path w="687" h="345">
                    <a:moveTo>
                      <a:pt x="344" y="345"/>
                    </a:moveTo>
                    <a:lnTo>
                      <a:pt x="0" y="345"/>
                    </a:lnTo>
                    <a:lnTo>
                      <a:pt x="0" y="0"/>
                    </a:lnTo>
                    <a:lnTo>
                      <a:pt x="687" y="0"/>
                    </a:lnTo>
                    <a:lnTo>
                      <a:pt x="687" y="345"/>
                    </a:lnTo>
                    <a:lnTo>
                      <a:pt x="344" y="345"/>
                    </a:lnTo>
                    <a:close/>
                  </a:path>
                </a:pathLst>
              </a:cu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614" name="Freeform 159"/>
              <p:cNvSpPr>
                <a:spLocks/>
              </p:cNvSpPr>
              <p:nvPr/>
            </p:nvSpPr>
            <p:spPr bwMode="auto">
              <a:xfrm>
                <a:off x="558" y="1278"/>
                <a:ext cx="344" cy="3"/>
              </a:xfrm>
              <a:custGeom>
                <a:avLst/>
                <a:gdLst>
                  <a:gd name="T0" fmla="*/ 344 w 344"/>
                  <a:gd name="T1" fmla="*/ 3 h 3"/>
                  <a:gd name="T2" fmla="*/ 0 w 344"/>
                  <a:gd name="T3" fmla="*/ 3 h 3"/>
                  <a:gd name="T4" fmla="*/ 0 w 344"/>
                  <a:gd name="T5" fmla="*/ 1 h 3"/>
                  <a:gd name="T6" fmla="*/ 0 w 344"/>
                  <a:gd name="T7" fmla="*/ 0 h 3"/>
                  <a:gd name="T8" fmla="*/ 344 w 344"/>
                  <a:gd name="T9" fmla="*/ 0 h 3"/>
                  <a:gd name="T10" fmla="*/ 344 w 344"/>
                  <a:gd name="T11" fmla="*/ 1 h 3"/>
                  <a:gd name="T12" fmla="*/ 344 w 34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4" h="3">
                    <a:moveTo>
                      <a:pt x="344" y="3"/>
                    </a:moveTo>
                    <a:lnTo>
                      <a:pt x="0" y="3"/>
                    </a:lnTo>
                    <a:lnTo>
                      <a:pt x="0" y="1"/>
                    </a:lnTo>
                    <a:lnTo>
                      <a:pt x="0" y="0"/>
                    </a:lnTo>
                    <a:lnTo>
                      <a:pt x="344" y="0"/>
                    </a:lnTo>
                    <a:lnTo>
                      <a:pt x="344" y="1"/>
                    </a:lnTo>
                    <a:lnTo>
                      <a:pt x="34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5" name="Freeform 160"/>
              <p:cNvSpPr>
                <a:spLocks/>
              </p:cNvSpPr>
              <p:nvPr/>
            </p:nvSpPr>
            <p:spPr bwMode="auto">
              <a:xfrm>
                <a:off x="556" y="1279"/>
                <a:ext cx="2" cy="2"/>
              </a:xfrm>
              <a:custGeom>
                <a:avLst/>
                <a:gdLst>
                  <a:gd name="T0" fmla="*/ 11 w 11"/>
                  <a:gd name="T1" fmla="*/ 11 h 11"/>
                  <a:gd name="T2" fmla="*/ 6 w 11"/>
                  <a:gd name="T3" fmla="*/ 9 h 11"/>
                  <a:gd name="T4" fmla="*/ 2 w 11"/>
                  <a:gd name="T5" fmla="*/ 5 h 11"/>
                  <a:gd name="T6" fmla="*/ 0 w 11"/>
                  <a:gd name="T7" fmla="*/ 0 h 11"/>
                  <a:gd name="T8" fmla="*/ 11 w 11"/>
                  <a:gd name="T9" fmla="*/ 0 h 11"/>
                  <a:gd name="T10" fmla="*/ 11 w 11"/>
                  <a:gd name="T11" fmla="*/ 11 h 11"/>
                </a:gdLst>
                <a:ahLst/>
                <a:cxnLst>
                  <a:cxn ang="0">
                    <a:pos x="T0" y="T1"/>
                  </a:cxn>
                  <a:cxn ang="0">
                    <a:pos x="T2" y="T3"/>
                  </a:cxn>
                  <a:cxn ang="0">
                    <a:pos x="T4" y="T5"/>
                  </a:cxn>
                  <a:cxn ang="0">
                    <a:pos x="T6" y="T7"/>
                  </a:cxn>
                  <a:cxn ang="0">
                    <a:pos x="T8" y="T9"/>
                  </a:cxn>
                  <a:cxn ang="0">
                    <a:pos x="T10" y="T11"/>
                  </a:cxn>
                </a:cxnLst>
                <a:rect l="0" t="0" r="r" b="b"/>
                <a:pathLst>
                  <a:path w="11" h="11">
                    <a:moveTo>
                      <a:pt x="11" y="11"/>
                    </a:moveTo>
                    <a:cubicBezTo>
                      <a:pt x="9" y="11"/>
                      <a:pt x="7" y="10"/>
                      <a:pt x="6" y="9"/>
                    </a:cubicBezTo>
                    <a:cubicBezTo>
                      <a:pt x="4" y="8"/>
                      <a:pt x="3" y="7"/>
                      <a:pt x="2" y="5"/>
                    </a:cubicBezTo>
                    <a:cubicBezTo>
                      <a:pt x="1" y="4"/>
                      <a:pt x="0" y="2"/>
                      <a:pt x="0" y="0"/>
                    </a:cubicBezTo>
                    <a:lnTo>
                      <a:pt x="11" y="0"/>
                    </a:lnTo>
                    <a:lnTo>
                      <a:pt x="1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6" name="Freeform 161"/>
              <p:cNvSpPr>
                <a:spLocks/>
              </p:cNvSpPr>
              <p:nvPr/>
            </p:nvSpPr>
            <p:spPr bwMode="auto">
              <a:xfrm>
                <a:off x="556" y="934"/>
                <a:ext cx="4" cy="345"/>
              </a:xfrm>
              <a:custGeom>
                <a:avLst/>
                <a:gdLst>
                  <a:gd name="T0" fmla="*/ 0 w 4"/>
                  <a:gd name="T1" fmla="*/ 345 h 345"/>
                  <a:gd name="T2" fmla="*/ 0 w 4"/>
                  <a:gd name="T3" fmla="*/ 0 h 345"/>
                  <a:gd name="T4" fmla="*/ 2 w 4"/>
                  <a:gd name="T5" fmla="*/ 0 h 345"/>
                  <a:gd name="T6" fmla="*/ 4 w 4"/>
                  <a:gd name="T7" fmla="*/ 0 h 345"/>
                  <a:gd name="T8" fmla="*/ 4 w 4"/>
                  <a:gd name="T9" fmla="*/ 345 h 345"/>
                  <a:gd name="T10" fmla="*/ 2 w 4"/>
                  <a:gd name="T11" fmla="*/ 345 h 345"/>
                  <a:gd name="T12" fmla="*/ 0 w 4"/>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0" y="345"/>
                    </a:moveTo>
                    <a:lnTo>
                      <a:pt x="0" y="0"/>
                    </a:lnTo>
                    <a:lnTo>
                      <a:pt x="2" y="0"/>
                    </a:lnTo>
                    <a:lnTo>
                      <a:pt x="4" y="0"/>
                    </a:lnTo>
                    <a:lnTo>
                      <a:pt x="4" y="345"/>
                    </a:lnTo>
                    <a:lnTo>
                      <a:pt x="2" y="345"/>
                    </a:lnTo>
                    <a:lnTo>
                      <a:pt x="0" y="3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7" name="Freeform 162"/>
              <p:cNvSpPr>
                <a:spLocks/>
              </p:cNvSpPr>
              <p:nvPr/>
            </p:nvSpPr>
            <p:spPr bwMode="auto">
              <a:xfrm>
                <a:off x="556" y="932"/>
                <a:ext cx="2" cy="2"/>
              </a:xfrm>
              <a:custGeom>
                <a:avLst/>
                <a:gdLst>
                  <a:gd name="T0" fmla="*/ 0 w 11"/>
                  <a:gd name="T1" fmla="*/ 11 h 11"/>
                  <a:gd name="T2" fmla="*/ 2 w 11"/>
                  <a:gd name="T3" fmla="*/ 6 h 11"/>
                  <a:gd name="T4" fmla="*/ 6 w 11"/>
                  <a:gd name="T5" fmla="*/ 2 h 11"/>
                  <a:gd name="T6" fmla="*/ 11 w 11"/>
                  <a:gd name="T7" fmla="*/ 0 h 11"/>
                  <a:gd name="T8" fmla="*/ 11 w 11"/>
                  <a:gd name="T9" fmla="*/ 11 h 11"/>
                  <a:gd name="T10" fmla="*/ 0 w 11"/>
                  <a:gd name="T11" fmla="*/ 11 h 11"/>
                </a:gdLst>
                <a:ahLst/>
                <a:cxnLst>
                  <a:cxn ang="0">
                    <a:pos x="T0" y="T1"/>
                  </a:cxn>
                  <a:cxn ang="0">
                    <a:pos x="T2" y="T3"/>
                  </a:cxn>
                  <a:cxn ang="0">
                    <a:pos x="T4" y="T5"/>
                  </a:cxn>
                  <a:cxn ang="0">
                    <a:pos x="T6" y="T7"/>
                  </a:cxn>
                  <a:cxn ang="0">
                    <a:pos x="T8" y="T9"/>
                  </a:cxn>
                  <a:cxn ang="0">
                    <a:pos x="T10" y="T11"/>
                  </a:cxn>
                </a:cxnLst>
                <a:rect l="0" t="0" r="r" b="b"/>
                <a:pathLst>
                  <a:path w="11" h="11">
                    <a:moveTo>
                      <a:pt x="0" y="11"/>
                    </a:moveTo>
                    <a:cubicBezTo>
                      <a:pt x="0" y="9"/>
                      <a:pt x="1" y="7"/>
                      <a:pt x="2" y="6"/>
                    </a:cubicBezTo>
                    <a:cubicBezTo>
                      <a:pt x="3" y="4"/>
                      <a:pt x="4" y="3"/>
                      <a:pt x="6" y="2"/>
                    </a:cubicBezTo>
                    <a:cubicBezTo>
                      <a:pt x="7" y="1"/>
                      <a:pt x="9" y="0"/>
                      <a:pt x="11" y="0"/>
                    </a:cubicBezTo>
                    <a:lnTo>
                      <a:pt x="11"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8" name="Freeform 163"/>
              <p:cNvSpPr>
                <a:spLocks/>
              </p:cNvSpPr>
              <p:nvPr/>
            </p:nvSpPr>
            <p:spPr bwMode="auto">
              <a:xfrm>
                <a:off x="558" y="932"/>
                <a:ext cx="687" cy="4"/>
              </a:xfrm>
              <a:custGeom>
                <a:avLst/>
                <a:gdLst>
                  <a:gd name="T0" fmla="*/ 0 w 687"/>
                  <a:gd name="T1" fmla="*/ 0 h 4"/>
                  <a:gd name="T2" fmla="*/ 687 w 687"/>
                  <a:gd name="T3" fmla="*/ 0 h 4"/>
                  <a:gd name="T4" fmla="*/ 687 w 687"/>
                  <a:gd name="T5" fmla="*/ 2 h 4"/>
                  <a:gd name="T6" fmla="*/ 687 w 687"/>
                  <a:gd name="T7" fmla="*/ 4 h 4"/>
                  <a:gd name="T8" fmla="*/ 0 w 687"/>
                  <a:gd name="T9" fmla="*/ 4 h 4"/>
                  <a:gd name="T10" fmla="*/ 0 w 687"/>
                  <a:gd name="T11" fmla="*/ 2 h 4"/>
                  <a:gd name="T12" fmla="*/ 0 w 68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87" h="4">
                    <a:moveTo>
                      <a:pt x="0" y="0"/>
                    </a:moveTo>
                    <a:lnTo>
                      <a:pt x="687" y="0"/>
                    </a:lnTo>
                    <a:lnTo>
                      <a:pt x="687" y="2"/>
                    </a:lnTo>
                    <a:lnTo>
                      <a:pt x="687"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19" name="Freeform 164"/>
              <p:cNvSpPr>
                <a:spLocks/>
              </p:cNvSpPr>
              <p:nvPr/>
            </p:nvSpPr>
            <p:spPr bwMode="auto">
              <a:xfrm>
                <a:off x="1245" y="932"/>
                <a:ext cx="2" cy="2"/>
              </a:xfrm>
              <a:custGeom>
                <a:avLst/>
                <a:gdLst>
                  <a:gd name="T0" fmla="*/ 0 w 11"/>
                  <a:gd name="T1" fmla="*/ 0 h 11"/>
                  <a:gd name="T2" fmla="*/ 5 w 11"/>
                  <a:gd name="T3" fmla="*/ 2 h 11"/>
                  <a:gd name="T4" fmla="*/ 9 w 11"/>
                  <a:gd name="T5" fmla="*/ 6 h 11"/>
                  <a:gd name="T6" fmla="*/ 11 w 11"/>
                  <a:gd name="T7" fmla="*/ 11 h 11"/>
                  <a:gd name="T8" fmla="*/ 11 w 11"/>
                  <a:gd name="T9" fmla="*/ 11 h 11"/>
                  <a:gd name="T10" fmla="*/ 0 w 11"/>
                  <a:gd name="T11" fmla="*/ 11 h 11"/>
                  <a:gd name="T12" fmla="*/ 0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0" y="0"/>
                    </a:moveTo>
                    <a:cubicBezTo>
                      <a:pt x="2" y="0"/>
                      <a:pt x="4" y="1"/>
                      <a:pt x="5" y="2"/>
                    </a:cubicBezTo>
                    <a:cubicBezTo>
                      <a:pt x="7" y="3"/>
                      <a:pt x="8" y="4"/>
                      <a:pt x="9" y="6"/>
                    </a:cubicBezTo>
                    <a:cubicBezTo>
                      <a:pt x="10" y="7"/>
                      <a:pt x="11" y="9"/>
                      <a:pt x="11" y="11"/>
                    </a:cubicBezTo>
                    <a:lnTo>
                      <a:pt x="11" y="11"/>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0" name="Freeform 165"/>
              <p:cNvSpPr>
                <a:spLocks/>
              </p:cNvSpPr>
              <p:nvPr/>
            </p:nvSpPr>
            <p:spPr bwMode="auto">
              <a:xfrm>
                <a:off x="1243" y="934"/>
                <a:ext cx="4" cy="345"/>
              </a:xfrm>
              <a:custGeom>
                <a:avLst/>
                <a:gdLst>
                  <a:gd name="T0" fmla="*/ 4 w 4"/>
                  <a:gd name="T1" fmla="*/ 0 h 345"/>
                  <a:gd name="T2" fmla="*/ 4 w 4"/>
                  <a:gd name="T3" fmla="*/ 345 h 345"/>
                  <a:gd name="T4" fmla="*/ 2 w 4"/>
                  <a:gd name="T5" fmla="*/ 345 h 345"/>
                  <a:gd name="T6" fmla="*/ 0 w 4"/>
                  <a:gd name="T7" fmla="*/ 345 h 345"/>
                  <a:gd name="T8" fmla="*/ 0 w 4"/>
                  <a:gd name="T9" fmla="*/ 0 h 345"/>
                  <a:gd name="T10" fmla="*/ 2 w 4"/>
                  <a:gd name="T11" fmla="*/ 0 h 345"/>
                  <a:gd name="T12" fmla="*/ 4 w 4"/>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4" y="0"/>
                    </a:moveTo>
                    <a:lnTo>
                      <a:pt x="4" y="345"/>
                    </a:lnTo>
                    <a:lnTo>
                      <a:pt x="2" y="345"/>
                    </a:lnTo>
                    <a:lnTo>
                      <a:pt x="0" y="345"/>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1" name="Freeform 166"/>
              <p:cNvSpPr>
                <a:spLocks/>
              </p:cNvSpPr>
              <p:nvPr/>
            </p:nvSpPr>
            <p:spPr bwMode="auto">
              <a:xfrm>
                <a:off x="1245" y="1279"/>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2" name="Freeform 167"/>
              <p:cNvSpPr>
                <a:spLocks/>
              </p:cNvSpPr>
              <p:nvPr/>
            </p:nvSpPr>
            <p:spPr bwMode="auto">
              <a:xfrm>
                <a:off x="902" y="1278"/>
                <a:ext cx="343" cy="3"/>
              </a:xfrm>
              <a:custGeom>
                <a:avLst/>
                <a:gdLst>
                  <a:gd name="T0" fmla="*/ 343 w 343"/>
                  <a:gd name="T1" fmla="*/ 3 h 3"/>
                  <a:gd name="T2" fmla="*/ 0 w 343"/>
                  <a:gd name="T3" fmla="*/ 3 h 3"/>
                  <a:gd name="T4" fmla="*/ 0 w 343"/>
                  <a:gd name="T5" fmla="*/ 1 h 3"/>
                  <a:gd name="T6" fmla="*/ 0 w 343"/>
                  <a:gd name="T7" fmla="*/ 0 h 3"/>
                  <a:gd name="T8" fmla="*/ 343 w 343"/>
                  <a:gd name="T9" fmla="*/ 0 h 3"/>
                  <a:gd name="T10" fmla="*/ 343 w 343"/>
                  <a:gd name="T11" fmla="*/ 1 h 3"/>
                  <a:gd name="T12" fmla="*/ 343 w 34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3" h="3">
                    <a:moveTo>
                      <a:pt x="343" y="3"/>
                    </a:moveTo>
                    <a:lnTo>
                      <a:pt x="0" y="3"/>
                    </a:lnTo>
                    <a:lnTo>
                      <a:pt x="0" y="1"/>
                    </a:lnTo>
                    <a:lnTo>
                      <a:pt x="0" y="0"/>
                    </a:lnTo>
                    <a:lnTo>
                      <a:pt x="343" y="0"/>
                    </a:lnTo>
                    <a:lnTo>
                      <a:pt x="343" y="1"/>
                    </a:lnTo>
                    <a:lnTo>
                      <a:pt x="34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3" name="Rectangle 168"/>
              <p:cNvSpPr>
                <a:spLocks noChangeArrowheads="1"/>
              </p:cNvSpPr>
              <p:nvPr/>
            </p:nvSpPr>
            <p:spPr bwMode="auto">
              <a:xfrm>
                <a:off x="744" y="1046"/>
                <a:ext cx="326"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dirty="0" err="1">
                    <a:solidFill>
                      <a:srgbClr val="1F1C1B"/>
                    </a:solidFill>
                  </a:rPr>
                  <a:t>Kernel</a:t>
                </a:r>
                <a:endParaRPr lang="pt-BR" altLang="pt-BR" dirty="0"/>
              </a:p>
            </p:txBody>
          </p:sp>
          <p:sp>
            <p:nvSpPr>
              <p:cNvPr id="624" name="Freeform 169"/>
              <p:cNvSpPr>
                <a:spLocks/>
              </p:cNvSpPr>
              <p:nvPr/>
            </p:nvSpPr>
            <p:spPr bwMode="auto">
              <a:xfrm>
                <a:off x="1086" y="3519"/>
                <a:ext cx="2253" cy="9"/>
              </a:xfrm>
              <a:custGeom>
                <a:avLst/>
                <a:gdLst>
                  <a:gd name="T0" fmla="*/ 0 w 2253"/>
                  <a:gd name="T1" fmla="*/ 0 h 9"/>
                  <a:gd name="T2" fmla="*/ 2253 w 2253"/>
                  <a:gd name="T3" fmla="*/ 0 h 9"/>
                  <a:gd name="T4" fmla="*/ 2253 w 2253"/>
                  <a:gd name="T5" fmla="*/ 5 h 9"/>
                  <a:gd name="T6" fmla="*/ 2253 w 2253"/>
                  <a:gd name="T7" fmla="*/ 9 h 9"/>
                  <a:gd name="T8" fmla="*/ 0 w 2253"/>
                  <a:gd name="T9" fmla="*/ 9 h 9"/>
                  <a:gd name="T10" fmla="*/ 0 w 2253"/>
                  <a:gd name="T11" fmla="*/ 5 h 9"/>
                  <a:gd name="T12" fmla="*/ 0 w 225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53" h="9">
                    <a:moveTo>
                      <a:pt x="0" y="0"/>
                    </a:moveTo>
                    <a:lnTo>
                      <a:pt x="2253" y="0"/>
                    </a:lnTo>
                    <a:lnTo>
                      <a:pt x="2253" y="5"/>
                    </a:lnTo>
                    <a:lnTo>
                      <a:pt x="2253" y="9"/>
                    </a:lnTo>
                    <a:lnTo>
                      <a:pt x="0" y="9"/>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5" name="Freeform 170"/>
              <p:cNvSpPr>
                <a:spLocks/>
              </p:cNvSpPr>
              <p:nvPr/>
            </p:nvSpPr>
            <p:spPr bwMode="auto">
              <a:xfrm>
                <a:off x="1007" y="3496"/>
                <a:ext cx="83" cy="55"/>
              </a:xfrm>
              <a:custGeom>
                <a:avLst/>
                <a:gdLst>
                  <a:gd name="T0" fmla="*/ 0 w 83"/>
                  <a:gd name="T1" fmla="*/ 28 h 55"/>
                  <a:gd name="T2" fmla="*/ 83 w 83"/>
                  <a:gd name="T3" fmla="*/ 55 h 55"/>
                  <a:gd name="T4" fmla="*/ 83 w 83"/>
                  <a:gd name="T5" fmla="*/ 0 h 55"/>
                  <a:gd name="T6" fmla="*/ 0 w 83"/>
                  <a:gd name="T7" fmla="*/ 28 h 55"/>
                </a:gdLst>
                <a:ahLst/>
                <a:cxnLst>
                  <a:cxn ang="0">
                    <a:pos x="T0" y="T1"/>
                  </a:cxn>
                  <a:cxn ang="0">
                    <a:pos x="T2" y="T3"/>
                  </a:cxn>
                  <a:cxn ang="0">
                    <a:pos x="T4" y="T5"/>
                  </a:cxn>
                  <a:cxn ang="0">
                    <a:pos x="T6" y="T7"/>
                  </a:cxn>
                </a:cxnLst>
                <a:rect l="0" t="0" r="r" b="b"/>
                <a:pathLst>
                  <a:path w="83" h="55">
                    <a:moveTo>
                      <a:pt x="0" y="28"/>
                    </a:moveTo>
                    <a:lnTo>
                      <a:pt x="83" y="55"/>
                    </a:lnTo>
                    <a:lnTo>
                      <a:pt x="83"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6" name="Freeform 171"/>
              <p:cNvSpPr>
                <a:spLocks/>
              </p:cNvSpPr>
              <p:nvPr/>
            </p:nvSpPr>
            <p:spPr bwMode="auto">
              <a:xfrm>
                <a:off x="3336" y="3496"/>
                <a:ext cx="55" cy="55"/>
              </a:xfrm>
              <a:custGeom>
                <a:avLst/>
                <a:gdLst>
                  <a:gd name="T0" fmla="*/ 0 w 55"/>
                  <a:gd name="T1" fmla="*/ 23 h 55"/>
                  <a:gd name="T2" fmla="*/ 2 w 55"/>
                  <a:gd name="T3" fmla="*/ 18 h 55"/>
                  <a:gd name="T4" fmla="*/ 4 w 55"/>
                  <a:gd name="T5" fmla="*/ 13 h 55"/>
                  <a:gd name="T6" fmla="*/ 8 w 55"/>
                  <a:gd name="T7" fmla="*/ 8 h 55"/>
                  <a:gd name="T8" fmla="*/ 12 w 55"/>
                  <a:gd name="T9" fmla="*/ 4 h 55"/>
                  <a:gd name="T10" fmla="*/ 17 w 55"/>
                  <a:gd name="T11" fmla="*/ 2 h 55"/>
                  <a:gd name="T12" fmla="*/ 22 w 55"/>
                  <a:gd name="T13" fmla="*/ 1 h 55"/>
                  <a:gd name="T14" fmla="*/ 27 w 55"/>
                  <a:gd name="T15" fmla="*/ 0 h 55"/>
                  <a:gd name="T16" fmla="*/ 32 w 55"/>
                  <a:gd name="T17" fmla="*/ 1 h 55"/>
                  <a:gd name="T18" fmla="*/ 37 w 55"/>
                  <a:gd name="T19" fmla="*/ 2 h 55"/>
                  <a:gd name="T20" fmla="*/ 42 w 55"/>
                  <a:gd name="T21" fmla="*/ 4 h 55"/>
                  <a:gd name="T22" fmla="*/ 47 w 55"/>
                  <a:gd name="T23" fmla="*/ 8 h 55"/>
                  <a:gd name="T24" fmla="*/ 50 w 55"/>
                  <a:gd name="T25" fmla="*/ 13 h 55"/>
                  <a:gd name="T26" fmla="*/ 53 w 55"/>
                  <a:gd name="T27" fmla="*/ 18 h 55"/>
                  <a:gd name="T28" fmla="*/ 54 w 55"/>
                  <a:gd name="T29" fmla="*/ 23 h 55"/>
                  <a:gd name="T30" fmla="*/ 55 w 55"/>
                  <a:gd name="T31" fmla="*/ 28 h 55"/>
                  <a:gd name="T32" fmla="*/ 54 w 55"/>
                  <a:gd name="T33" fmla="*/ 33 h 55"/>
                  <a:gd name="T34" fmla="*/ 53 w 55"/>
                  <a:gd name="T35" fmla="*/ 38 h 55"/>
                  <a:gd name="T36" fmla="*/ 50 w 55"/>
                  <a:gd name="T37" fmla="*/ 43 h 55"/>
                  <a:gd name="T38" fmla="*/ 47 w 55"/>
                  <a:gd name="T39" fmla="*/ 47 h 55"/>
                  <a:gd name="T40" fmla="*/ 42 w 55"/>
                  <a:gd name="T41" fmla="*/ 51 h 55"/>
                  <a:gd name="T42" fmla="*/ 37 w 55"/>
                  <a:gd name="T43" fmla="*/ 53 h 55"/>
                  <a:gd name="T44" fmla="*/ 32 w 55"/>
                  <a:gd name="T45" fmla="*/ 55 h 55"/>
                  <a:gd name="T46" fmla="*/ 27 w 55"/>
                  <a:gd name="T47" fmla="*/ 55 h 55"/>
                  <a:gd name="T48" fmla="*/ 22 w 55"/>
                  <a:gd name="T49" fmla="*/ 55 h 55"/>
                  <a:gd name="T50" fmla="*/ 17 w 55"/>
                  <a:gd name="T51" fmla="*/ 53 h 55"/>
                  <a:gd name="T52" fmla="*/ 12 w 55"/>
                  <a:gd name="T53" fmla="*/ 51 h 55"/>
                  <a:gd name="T54" fmla="*/ 8 w 55"/>
                  <a:gd name="T55" fmla="*/ 47 h 55"/>
                  <a:gd name="T56" fmla="*/ 4 w 55"/>
                  <a:gd name="T57" fmla="*/ 43 h 55"/>
                  <a:gd name="T58" fmla="*/ 2 w 55"/>
                  <a:gd name="T59" fmla="*/ 38 h 55"/>
                  <a:gd name="T60" fmla="*/ 0 w 55"/>
                  <a:gd name="T61" fmla="*/ 33 h 55"/>
                  <a:gd name="T62" fmla="*/ 0 w 55"/>
                  <a:gd name="T63" fmla="*/ 28 h 55"/>
                  <a:gd name="T64" fmla="*/ 0 w 55"/>
                  <a:gd name="T6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0" y="23"/>
                    </a:moveTo>
                    <a:lnTo>
                      <a:pt x="2" y="18"/>
                    </a:lnTo>
                    <a:lnTo>
                      <a:pt x="4" y="13"/>
                    </a:lnTo>
                    <a:lnTo>
                      <a:pt x="8" y="8"/>
                    </a:lnTo>
                    <a:lnTo>
                      <a:pt x="12" y="4"/>
                    </a:lnTo>
                    <a:lnTo>
                      <a:pt x="17" y="2"/>
                    </a:lnTo>
                    <a:lnTo>
                      <a:pt x="22" y="1"/>
                    </a:lnTo>
                    <a:lnTo>
                      <a:pt x="27" y="0"/>
                    </a:lnTo>
                    <a:lnTo>
                      <a:pt x="32" y="1"/>
                    </a:lnTo>
                    <a:lnTo>
                      <a:pt x="37" y="2"/>
                    </a:lnTo>
                    <a:lnTo>
                      <a:pt x="42" y="4"/>
                    </a:lnTo>
                    <a:lnTo>
                      <a:pt x="47" y="8"/>
                    </a:lnTo>
                    <a:lnTo>
                      <a:pt x="50" y="13"/>
                    </a:lnTo>
                    <a:lnTo>
                      <a:pt x="53" y="18"/>
                    </a:lnTo>
                    <a:lnTo>
                      <a:pt x="54" y="23"/>
                    </a:lnTo>
                    <a:lnTo>
                      <a:pt x="55" y="28"/>
                    </a:lnTo>
                    <a:lnTo>
                      <a:pt x="54" y="33"/>
                    </a:lnTo>
                    <a:lnTo>
                      <a:pt x="53" y="38"/>
                    </a:lnTo>
                    <a:lnTo>
                      <a:pt x="50" y="43"/>
                    </a:lnTo>
                    <a:lnTo>
                      <a:pt x="47" y="47"/>
                    </a:lnTo>
                    <a:lnTo>
                      <a:pt x="42" y="51"/>
                    </a:lnTo>
                    <a:lnTo>
                      <a:pt x="37" y="53"/>
                    </a:lnTo>
                    <a:lnTo>
                      <a:pt x="32" y="55"/>
                    </a:lnTo>
                    <a:lnTo>
                      <a:pt x="27" y="55"/>
                    </a:lnTo>
                    <a:lnTo>
                      <a:pt x="22" y="55"/>
                    </a:lnTo>
                    <a:lnTo>
                      <a:pt x="17" y="53"/>
                    </a:lnTo>
                    <a:lnTo>
                      <a:pt x="12" y="51"/>
                    </a:lnTo>
                    <a:lnTo>
                      <a:pt x="8" y="47"/>
                    </a:lnTo>
                    <a:lnTo>
                      <a:pt x="4" y="43"/>
                    </a:lnTo>
                    <a:lnTo>
                      <a:pt x="2" y="38"/>
                    </a:lnTo>
                    <a:lnTo>
                      <a:pt x="0" y="33"/>
                    </a:lnTo>
                    <a:lnTo>
                      <a:pt x="0" y="28"/>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7" name="Rectangle 172"/>
              <p:cNvSpPr>
                <a:spLocks noChangeArrowheads="1"/>
              </p:cNvSpPr>
              <p:nvPr/>
            </p:nvSpPr>
            <p:spPr bwMode="auto">
              <a:xfrm>
                <a:off x="1570" y="3401"/>
                <a:ext cx="1299"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kernelAddProc(&amp;callback)</a:t>
                </a:r>
                <a:endParaRPr lang="pt-BR" altLang="pt-BR"/>
              </a:p>
            </p:txBody>
          </p:sp>
          <p:sp>
            <p:nvSpPr>
              <p:cNvPr id="628" name="Freeform 173"/>
              <p:cNvSpPr>
                <a:spLocks/>
              </p:cNvSpPr>
              <p:nvPr/>
            </p:nvSpPr>
            <p:spPr bwMode="auto">
              <a:xfrm>
                <a:off x="1059" y="2483"/>
                <a:ext cx="525" cy="9"/>
              </a:xfrm>
              <a:custGeom>
                <a:avLst/>
                <a:gdLst>
                  <a:gd name="T0" fmla="*/ 0 w 525"/>
                  <a:gd name="T1" fmla="*/ 0 h 9"/>
                  <a:gd name="T2" fmla="*/ 525 w 525"/>
                  <a:gd name="T3" fmla="*/ 0 h 9"/>
                  <a:gd name="T4" fmla="*/ 525 w 525"/>
                  <a:gd name="T5" fmla="*/ 5 h 9"/>
                  <a:gd name="T6" fmla="*/ 525 w 525"/>
                  <a:gd name="T7" fmla="*/ 9 h 9"/>
                  <a:gd name="T8" fmla="*/ 0 w 525"/>
                  <a:gd name="T9" fmla="*/ 9 h 9"/>
                  <a:gd name="T10" fmla="*/ 0 w 525"/>
                  <a:gd name="T11" fmla="*/ 5 h 9"/>
                  <a:gd name="T12" fmla="*/ 0 w 52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25" h="9">
                    <a:moveTo>
                      <a:pt x="0" y="0"/>
                    </a:moveTo>
                    <a:lnTo>
                      <a:pt x="525" y="0"/>
                    </a:lnTo>
                    <a:lnTo>
                      <a:pt x="525" y="5"/>
                    </a:lnTo>
                    <a:lnTo>
                      <a:pt x="525" y="9"/>
                    </a:lnTo>
                    <a:lnTo>
                      <a:pt x="0" y="9"/>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29" name="Freeform 174"/>
              <p:cNvSpPr>
                <a:spLocks/>
              </p:cNvSpPr>
              <p:nvPr/>
            </p:nvSpPr>
            <p:spPr bwMode="auto">
              <a:xfrm>
                <a:off x="1007" y="2460"/>
                <a:ext cx="55" cy="55"/>
              </a:xfrm>
              <a:custGeom>
                <a:avLst/>
                <a:gdLst>
                  <a:gd name="T0" fmla="*/ 55 w 55"/>
                  <a:gd name="T1" fmla="*/ 33 h 55"/>
                  <a:gd name="T2" fmla="*/ 53 w 55"/>
                  <a:gd name="T3" fmla="*/ 38 h 55"/>
                  <a:gd name="T4" fmla="*/ 51 w 55"/>
                  <a:gd name="T5" fmla="*/ 43 h 55"/>
                  <a:gd name="T6" fmla="*/ 47 w 55"/>
                  <a:gd name="T7" fmla="*/ 47 h 55"/>
                  <a:gd name="T8" fmla="*/ 43 w 55"/>
                  <a:gd name="T9" fmla="*/ 51 h 55"/>
                  <a:gd name="T10" fmla="*/ 38 w 55"/>
                  <a:gd name="T11" fmla="*/ 53 h 55"/>
                  <a:gd name="T12" fmla="*/ 33 w 55"/>
                  <a:gd name="T13" fmla="*/ 55 h 55"/>
                  <a:gd name="T14" fmla="*/ 28 w 55"/>
                  <a:gd name="T15" fmla="*/ 55 h 55"/>
                  <a:gd name="T16" fmla="*/ 23 w 55"/>
                  <a:gd name="T17" fmla="*/ 55 h 55"/>
                  <a:gd name="T18" fmla="*/ 18 w 55"/>
                  <a:gd name="T19" fmla="*/ 53 h 55"/>
                  <a:gd name="T20" fmla="*/ 13 w 55"/>
                  <a:gd name="T21" fmla="*/ 51 h 55"/>
                  <a:gd name="T22" fmla="*/ 8 w 55"/>
                  <a:gd name="T23" fmla="*/ 47 h 55"/>
                  <a:gd name="T24" fmla="*/ 5 w 55"/>
                  <a:gd name="T25" fmla="*/ 43 h 55"/>
                  <a:gd name="T26" fmla="*/ 2 w 55"/>
                  <a:gd name="T27" fmla="*/ 38 h 55"/>
                  <a:gd name="T28" fmla="*/ 1 w 55"/>
                  <a:gd name="T29" fmla="*/ 33 h 55"/>
                  <a:gd name="T30" fmla="*/ 0 w 55"/>
                  <a:gd name="T31" fmla="*/ 28 h 55"/>
                  <a:gd name="T32" fmla="*/ 1 w 55"/>
                  <a:gd name="T33" fmla="*/ 23 h 55"/>
                  <a:gd name="T34" fmla="*/ 2 w 55"/>
                  <a:gd name="T35" fmla="*/ 18 h 55"/>
                  <a:gd name="T36" fmla="*/ 5 w 55"/>
                  <a:gd name="T37" fmla="*/ 13 h 55"/>
                  <a:gd name="T38" fmla="*/ 8 w 55"/>
                  <a:gd name="T39" fmla="*/ 8 h 55"/>
                  <a:gd name="T40" fmla="*/ 13 w 55"/>
                  <a:gd name="T41" fmla="*/ 5 h 55"/>
                  <a:gd name="T42" fmla="*/ 18 w 55"/>
                  <a:gd name="T43" fmla="*/ 2 h 55"/>
                  <a:gd name="T44" fmla="*/ 23 w 55"/>
                  <a:gd name="T45" fmla="*/ 1 h 55"/>
                  <a:gd name="T46" fmla="*/ 28 w 55"/>
                  <a:gd name="T47" fmla="*/ 0 h 55"/>
                  <a:gd name="T48" fmla="*/ 33 w 55"/>
                  <a:gd name="T49" fmla="*/ 1 h 55"/>
                  <a:gd name="T50" fmla="*/ 38 w 55"/>
                  <a:gd name="T51" fmla="*/ 2 h 55"/>
                  <a:gd name="T52" fmla="*/ 43 w 55"/>
                  <a:gd name="T53" fmla="*/ 5 h 55"/>
                  <a:gd name="T54" fmla="*/ 47 w 55"/>
                  <a:gd name="T55" fmla="*/ 8 h 55"/>
                  <a:gd name="T56" fmla="*/ 51 w 55"/>
                  <a:gd name="T57" fmla="*/ 13 h 55"/>
                  <a:gd name="T58" fmla="*/ 53 w 55"/>
                  <a:gd name="T59" fmla="*/ 18 h 55"/>
                  <a:gd name="T60" fmla="*/ 55 w 55"/>
                  <a:gd name="T61" fmla="*/ 23 h 55"/>
                  <a:gd name="T62" fmla="*/ 55 w 55"/>
                  <a:gd name="T63" fmla="*/ 28 h 55"/>
                  <a:gd name="T64" fmla="*/ 55 w 55"/>
                  <a:gd name="T6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55" y="33"/>
                    </a:moveTo>
                    <a:lnTo>
                      <a:pt x="53" y="38"/>
                    </a:lnTo>
                    <a:lnTo>
                      <a:pt x="51" y="43"/>
                    </a:lnTo>
                    <a:lnTo>
                      <a:pt x="47" y="47"/>
                    </a:lnTo>
                    <a:lnTo>
                      <a:pt x="43" y="51"/>
                    </a:lnTo>
                    <a:lnTo>
                      <a:pt x="38" y="53"/>
                    </a:lnTo>
                    <a:lnTo>
                      <a:pt x="33" y="55"/>
                    </a:lnTo>
                    <a:lnTo>
                      <a:pt x="28" y="55"/>
                    </a:lnTo>
                    <a:lnTo>
                      <a:pt x="23" y="55"/>
                    </a:lnTo>
                    <a:lnTo>
                      <a:pt x="18" y="53"/>
                    </a:lnTo>
                    <a:lnTo>
                      <a:pt x="13" y="51"/>
                    </a:lnTo>
                    <a:lnTo>
                      <a:pt x="8" y="47"/>
                    </a:lnTo>
                    <a:lnTo>
                      <a:pt x="5" y="43"/>
                    </a:lnTo>
                    <a:lnTo>
                      <a:pt x="2" y="38"/>
                    </a:lnTo>
                    <a:lnTo>
                      <a:pt x="1" y="33"/>
                    </a:lnTo>
                    <a:lnTo>
                      <a:pt x="0" y="28"/>
                    </a:lnTo>
                    <a:lnTo>
                      <a:pt x="1" y="23"/>
                    </a:lnTo>
                    <a:lnTo>
                      <a:pt x="2" y="18"/>
                    </a:lnTo>
                    <a:lnTo>
                      <a:pt x="5" y="13"/>
                    </a:lnTo>
                    <a:lnTo>
                      <a:pt x="8" y="8"/>
                    </a:lnTo>
                    <a:lnTo>
                      <a:pt x="13" y="5"/>
                    </a:lnTo>
                    <a:lnTo>
                      <a:pt x="18" y="2"/>
                    </a:lnTo>
                    <a:lnTo>
                      <a:pt x="23" y="1"/>
                    </a:lnTo>
                    <a:lnTo>
                      <a:pt x="28" y="0"/>
                    </a:lnTo>
                    <a:lnTo>
                      <a:pt x="33" y="1"/>
                    </a:lnTo>
                    <a:lnTo>
                      <a:pt x="38" y="2"/>
                    </a:lnTo>
                    <a:lnTo>
                      <a:pt x="43" y="5"/>
                    </a:lnTo>
                    <a:lnTo>
                      <a:pt x="47" y="8"/>
                    </a:lnTo>
                    <a:lnTo>
                      <a:pt x="51" y="13"/>
                    </a:lnTo>
                    <a:lnTo>
                      <a:pt x="53" y="18"/>
                    </a:lnTo>
                    <a:lnTo>
                      <a:pt x="55" y="23"/>
                    </a:lnTo>
                    <a:lnTo>
                      <a:pt x="55" y="28"/>
                    </a:lnTo>
                    <a:lnTo>
                      <a:pt x="5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0" name="Freeform 175"/>
              <p:cNvSpPr>
                <a:spLocks/>
              </p:cNvSpPr>
              <p:nvPr/>
            </p:nvSpPr>
            <p:spPr bwMode="auto">
              <a:xfrm>
                <a:off x="1581" y="2460"/>
                <a:ext cx="82" cy="55"/>
              </a:xfrm>
              <a:custGeom>
                <a:avLst/>
                <a:gdLst>
                  <a:gd name="T0" fmla="*/ 82 w 82"/>
                  <a:gd name="T1" fmla="*/ 28 h 55"/>
                  <a:gd name="T2" fmla="*/ 0 w 82"/>
                  <a:gd name="T3" fmla="*/ 0 h 55"/>
                  <a:gd name="T4" fmla="*/ 0 w 82"/>
                  <a:gd name="T5" fmla="*/ 55 h 55"/>
                  <a:gd name="T6" fmla="*/ 82 w 82"/>
                  <a:gd name="T7" fmla="*/ 28 h 55"/>
                </a:gdLst>
                <a:ahLst/>
                <a:cxnLst>
                  <a:cxn ang="0">
                    <a:pos x="T0" y="T1"/>
                  </a:cxn>
                  <a:cxn ang="0">
                    <a:pos x="T2" y="T3"/>
                  </a:cxn>
                  <a:cxn ang="0">
                    <a:pos x="T4" y="T5"/>
                  </a:cxn>
                  <a:cxn ang="0">
                    <a:pos x="T6" y="T7"/>
                  </a:cxn>
                </a:cxnLst>
                <a:rect l="0" t="0" r="r" b="b"/>
                <a:pathLst>
                  <a:path w="82" h="55">
                    <a:moveTo>
                      <a:pt x="82" y="28"/>
                    </a:moveTo>
                    <a:lnTo>
                      <a:pt x="0" y="0"/>
                    </a:lnTo>
                    <a:lnTo>
                      <a:pt x="0" y="55"/>
                    </a:lnTo>
                    <a:lnTo>
                      <a:pt x="8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1" name="Rectangle 176"/>
              <p:cNvSpPr>
                <a:spLocks noChangeArrowheads="1"/>
              </p:cNvSpPr>
              <p:nvPr/>
            </p:nvSpPr>
            <p:spPr bwMode="auto">
              <a:xfrm>
                <a:off x="1041" y="2365"/>
                <a:ext cx="608"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KernelLoop:</a:t>
                </a:r>
                <a:endParaRPr lang="pt-BR" altLang="pt-BR"/>
              </a:p>
            </p:txBody>
          </p:sp>
          <p:sp>
            <p:nvSpPr>
              <p:cNvPr id="632" name="Rectangle 177"/>
              <p:cNvSpPr>
                <a:spLocks noChangeArrowheads="1"/>
              </p:cNvSpPr>
              <p:nvPr/>
            </p:nvSpPr>
            <p:spPr bwMode="auto">
              <a:xfrm>
                <a:off x="1052" y="2488"/>
                <a:ext cx="583"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MainProc.()</a:t>
                </a:r>
                <a:endParaRPr lang="pt-BR" altLang="pt-BR"/>
              </a:p>
            </p:txBody>
          </p:sp>
          <p:sp>
            <p:nvSpPr>
              <p:cNvPr id="633" name="Freeform 178"/>
              <p:cNvSpPr>
                <a:spLocks/>
              </p:cNvSpPr>
              <p:nvPr/>
            </p:nvSpPr>
            <p:spPr bwMode="auto">
              <a:xfrm>
                <a:off x="3405" y="2660"/>
                <a:ext cx="173" cy="173"/>
              </a:xfrm>
              <a:custGeom>
                <a:avLst/>
                <a:gdLst>
                  <a:gd name="T0" fmla="*/ 86 w 173"/>
                  <a:gd name="T1" fmla="*/ 173 h 173"/>
                  <a:gd name="T2" fmla="*/ 0 w 173"/>
                  <a:gd name="T3" fmla="*/ 173 h 173"/>
                  <a:gd name="T4" fmla="*/ 0 w 173"/>
                  <a:gd name="T5" fmla="*/ 0 h 173"/>
                  <a:gd name="T6" fmla="*/ 173 w 173"/>
                  <a:gd name="T7" fmla="*/ 0 h 173"/>
                  <a:gd name="T8" fmla="*/ 173 w 173"/>
                  <a:gd name="T9" fmla="*/ 173 h 173"/>
                  <a:gd name="T10" fmla="*/ 86 w 173"/>
                  <a:gd name="T11" fmla="*/ 173 h 173"/>
                </a:gdLst>
                <a:ahLst/>
                <a:cxnLst>
                  <a:cxn ang="0">
                    <a:pos x="T0" y="T1"/>
                  </a:cxn>
                  <a:cxn ang="0">
                    <a:pos x="T2" y="T3"/>
                  </a:cxn>
                  <a:cxn ang="0">
                    <a:pos x="T4" y="T5"/>
                  </a:cxn>
                  <a:cxn ang="0">
                    <a:pos x="T6" y="T7"/>
                  </a:cxn>
                  <a:cxn ang="0">
                    <a:pos x="T8" y="T9"/>
                  </a:cxn>
                  <a:cxn ang="0">
                    <a:pos x="T10" y="T11"/>
                  </a:cxn>
                </a:cxnLst>
                <a:rect l="0" t="0" r="r" b="b"/>
                <a:pathLst>
                  <a:path w="173" h="173">
                    <a:moveTo>
                      <a:pt x="86" y="173"/>
                    </a:moveTo>
                    <a:lnTo>
                      <a:pt x="0" y="173"/>
                    </a:lnTo>
                    <a:lnTo>
                      <a:pt x="0" y="0"/>
                    </a:lnTo>
                    <a:lnTo>
                      <a:pt x="173" y="0"/>
                    </a:lnTo>
                    <a:lnTo>
                      <a:pt x="173" y="173"/>
                    </a:lnTo>
                    <a:lnTo>
                      <a:pt x="86" y="173"/>
                    </a:lnTo>
                    <a:close/>
                  </a:path>
                </a:pathLst>
              </a:custGeom>
              <a:solidFill>
                <a:srgbClr val="CFE7F5"/>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634" name="Freeform 179"/>
              <p:cNvSpPr>
                <a:spLocks/>
              </p:cNvSpPr>
              <p:nvPr/>
            </p:nvSpPr>
            <p:spPr bwMode="auto">
              <a:xfrm>
                <a:off x="3405" y="2831"/>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5" name="Freeform 180"/>
              <p:cNvSpPr>
                <a:spLocks/>
              </p:cNvSpPr>
              <p:nvPr/>
            </p:nvSpPr>
            <p:spPr bwMode="auto">
              <a:xfrm>
                <a:off x="3403" y="2833"/>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6" name="Freeform 181"/>
              <p:cNvSpPr>
                <a:spLocks/>
              </p:cNvSpPr>
              <p:nvPr/>
            </p:nvSpPr>
            <p:spPr bwMode="auto">
              <a:xfrm>
                <a:off x="3403" y="2660"/>
                <a:ext cx="4" cy="173"/>
              </a:xfrm>
              <a:custGeom>
                <a:avLst/>
                <a:gdLst>
                  <a:gd name="T0" fmla="*/ 0 w 4"/>
                  <a:gd name="T1" fmla="*/ 173 h 173"/>
                  <a:gd name="T2" fmla="*/ 0 w 4"/>
                  <a:gd name="T3" fmla="*/ 0 h 173"/>
                  <a:gd name="T4" fmla="*/ 2 w 4"/>
                  <a:gd name="T5" fmla="*/ 0 h 173"/>
                  <a:gd name="T6" fmla="*/ 4 w 4"/>
                  <a:gd name="T7" fmla="*/ 0 h 173"/>
                  <a:gd name="T8" fmla="*/ 4 w 4"/>
                  <a:gd name="T9" fmla="*/ 173 h 173"/>
                  <a:gd name="T10" fmla="*/ 2 w 4"/>
                  <a:gd name="T11" fmla="*/ 173 h 173"/>
                  <a:gd name="T12" fmla="*/ 0 w 4"/>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4" h="173">
                    <a:moveTo>
                      <a:pt x="0" y="173"/>
                    </a:moveTo>
                    <a:lnTo>
                      <a:pt x="0" y="0"/>
                    </a:lnTo>
                    <a:lnTo>
                      <a:pt x="2" y="0"/>
                    </a:lnTo>
                    <a:lnTo>
                      <a:pt x="4" y="0"/>
                    </a:lnTo>
                    <a:lnTo>
                      <a:pt x="4" y="173"/>
                    </a:lnTo>
                    <a:lnTo>
                      <a:pt x="2" y="173"/>
                    </a:lnTo>
                    <a:lnTo>
                      <a:pt x="0"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7" name="Freeform 182"/>
              <p:cNvSpPr>
                <a:spLocks/>
              </p:cNvSpPr>
              <p:nvPr/>
            </p:nvSpPr>
            <p:spPr bwMode="auto">
              <a:xfrm>
                <a:off x="3403" y="2659"/>
                <a:ext cx="2" cy="1"/>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8" name="Freeform 183"/>
              <p:cNvSpPr>
                <a:spLocks/>
              </p:cNvSpPr>
              <p:nvPr/>
            </p:nvSpPr>
            <p:spPr bwMode="auto">
              <a:xfrm>
                <a:off x="3405" y="2659"/>
                <a:ext cx="173" cy="3"/>
              </a:xfrm>
              <a:custGeom>
                <a:avLst/>
                <a:gdLst>
                  <a:gd name="T0" fmla="*/ 0 w 173"/>
                  <a:gd name="T1" fmla="*/ 0 h 3"/>
                  <a:gd name="T2" fmla="*/ 173 w 173"/>
                  <a:gd name="T3" fmla="*/ 0 h 3"/>
                  <a:gd name="T4" fmla="*/ 173 w 173"/>
                  <a:gd name="T5" fmla="*/ 1 h 3"/>
                  <a:gd name="T6" fmla="*/ 173 w 173"/>
                  <a:gd name="T7" fmla="*/ 3 h 3"/>
                  <a:gd name="T8" fmla="*/ 0 w 173"/>
                  <a:gd name="T9" fmla="*/ 3 h 3"/>
                  <a:gd name="T10" fmla="*/ 0 w 173"/>
                  <a:gd name="T11" fmla="*/ 1 h 3"/>
                  <a:gd name="T12" fmla="*/ 0 w 17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73" h="3">
                    <a:moveTo>
                      <a:pt x="0" y="0"/>
                    </a:moveTo>
                    <a:lnTo>
                      <a:pt x="173" y="0"/>
                    </a:lnTo>
                    <a:lnTo>
                      <a:pt x="173" y="1"/>
                    </a:lnTo>
                    <a:lnTo>
                      <a:pt x="173" y="3"/>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39" name="Freeform 184"/>
              <p:cNvSpPr>
                <a:spLocks/>
              </p:cNvSpPr>
              <p:nvPr/>
            </p:nvSpPr>
            <p:spPr bwMode="auto">
              <a:xfrm>
                <a:off x="3578" y="2659"/>
                <a:ext cx="1" cy="1"/>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0" name="Freeform 185"/>
              <p:cNvSpPr>
                <a:spLocks/>
              </p:cNvSpPr>
              <p:nvPr/>
            </p:nvSpPr>
            <p:spPr bwMode="auto">
              <a:xfrm>
                <a:off x="3576" y="2660"/>
                <a:ext cx="3" cy="173"/>
              </a:xfrm>
              <a:custGeom>
                <a:avLst/>
                <a:gdLst>
                  <a:gd name="T0" fmla="*/ 3 w 3"/>
                  <a:gd name="T1" fmla="*/ 0 h 173"/>
                  <a:gd name="T2" fmla="*/ 3 w 3"/>
                  <a:gd name="T3" fmla="*/ 173 h 173"/>
                  <a:gd name="T4" fmla="*/ 2 w 3"/>
                  <a:gd name="T5" fmla="*/ 173 h 173"/>
                  <a:gd name="T6" fmla="*/ 0 w 3"/>
                  <a:gd name="T7" fmla="*/ 173 h 173"/>
                  <a:gd name="T8" fmla="*/ 0 w 3"/>
                  <a:gd name="T9" fmla="*/ 0 h 173"/>
                  <a:gd name="T10" fmla="*/ 2 w 3"/>
                  <a:gd name="T11" fmla="*/ 0 h 173"/>
                  <a:gd name="T12" fmla="*/ 3 w 3"/>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3" h="173">
                    <a:moveTo>
                      <a:pt x="3" y="0"/>
                    </a:moveTo>
                    <a:lnTo>
                      <a:pt x="3" y="173"/>
                    </a:lnTo>
                    <a:lnTo>
                      <a:pt x="2" y="173"/>
                    </a:lnTo>
                    <a:lnTo>
                      <a:pt x="0" y="173"/>
                    </a:lnTo>
                    <a:lnTo>
                      <a:pt x="0" y="0"/>
                    </a:lnTo>
                    <a:lnTo>
                      <a:pt x="2"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1" name="Freeform 186"/>
              <p:cNvSpPr>
                <a:spLocks/>
              </p:cNvSpPr>
              <p:nvPr/>
            </p:nvSpPr>
            <p:spPr bwMode="auto">
              <a:xfrm>
                <a:off x="3578" y="2833"/>
                <a:ext cx="1"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2" name="Freeform 187"/>
              <p:cNvSpPr>
                <a:spLocks/>
              </p:cNvSpPr>
              <p:nvPr/>
            </p:nvSpPr>
            <p:spPr bwMode="auto">
              <a:xfrm>
                <a:off x="3491" y="2831"/>
                <a:ext cx="87" cy="4"/>
              </a:xfrm>
              <a:custGeom>
                <a:avLst/>
                <a:gdLst>
                  <a:gd name="T0" fmla="*/ 87 w 87"/>
                  <a:gd name="T1" fmla="*/ 4 h 4"/>
                  <a:gd name="T2" fmla="*/ 0 w 87"/>
                  <a:gd name="T3" fmla="*/ 4 h 4"/>
                  <a:gd name="T4" fmla="*/ 0 w 87"/>
                  <a:gd name="T5" fmla="*/ 2 h 4"/>
                  <a:gd name="T6" fmla="*/ 0 w 87"/>
                  <a:gd name="T7" fmla="*/ 0 h 4"/>
                  <a:gd name="T8" fmla="*/ 87 w 87"/>
                  <a:gd name="T9" fmla="*/ 0 h 4"/>
                  <a:gd name="T10" fmla="*/ 87 w 87"/>
                  <a:gd name="T11" fmla="*/ 2 h 4"/>
                  <a:gd name="T12" fmla="*/ 87 w 8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7" h="4">
                    <a:moveTo>
                      <a:pt x="87" y="4"/>
                    </a:moveTo>
                    <a:lnTo>
                      <a:pt x="0" y="4"/>
                    </a:lnTo>
                    <a:lnTo>
                      <a:pt x="0" y="2"/>
                    </a:lnTo>
                    <a:lnTo>
                      <a:pt x="0" y="0"/>
                    </a:lnTo>
                    <a:lnTo>
                      <a:pt x="87" y="0"/>
                    </a:lnTo>
                    <a:lnTo>
                      <a:pt x="87" y="2"/>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3" name="Freeform 188"/>
              <p:cNvSpPr>
                <a:spLocks/>
              </p:cNvSpPr>
              <p:nvPr/>
            </p:nvSpPr>
            <p:spPr bwMode="auto">
              <a:xfrm>
                <a:off x="817" y="2315"/>
                <a:ext cx="173" cy="518"/>
              </a:xfrm>
              <a:custGeom>
                <a:avLst/>
                <a:gdLst>
                  <a:gd name="T0" fmla="*/ 86 w 173"/>
                  <a:gd name="T1" fmla="*/ 518 h 518"/>
                  <a:gd name="T2" fmla="*/ 0 w 173"/>
                  <a:gd name="T3" fmla="*/ 518 h 518"/>
                  <a:gd name="T4" fmla="*/ 0 w 173"/>
                  <a:gd name="T5" fmla="*/ 0 h 518"/>
                  <a:gd name="T6" fmla="*/ 173 w 173"/>
                  <a:gd name="T7" fmla="*/ 0 h 518"/>
                  <a:gd name="T8" fmla="*/ 173 w 173"/>
                  <a:gd name="T9" fmla="*/ 518 h 518"/>
                  <a:gd name="T10" fmla="*/ 86 w 173"/>
                  <a:gd name="T11" fmla="*/ 518 h 518"/>
                </a:gdLst>
                <a:ahLst/>
                <a:cxnLst>
                  <a:cxn ang="0">
                    <a:pos x="T0" y="T1"/>
                  </a:cxn>
                  <a:cxn ang="0">
                    <a:pos x="T2" y="T3"/>
                  </a:cxn>
                  <a:cxn ang="0">
                    <a:pos x="T4" y="T5"/>
                  </a:cxn>
                  <a:cxn ang="0">
                    <a:pos x="T6" y="T7"/>
                  </a:cxn>
                  <a:cxn ang="0">
                    <a:pos x="T8" y="T9"/>
                  </a:cxn>
                  <a:cxn ang="0">
                    <a:pos x="T10" y="T11"/>
                  </a:cxn>
                </a:cxnLst>
                <a:rect l="0" t="0" r="r" b="b"/>
                <a:pathLst>
                  <a:path w="173" h="518">
                    <a:moveTo>
                      <a:pt x="86" y="518"/>
                    </a:moveTo>
                    <a:lnTo>
                      <a:pt x="0" y="518"/>
                    </a:lnTo>
                    <a:lnTo>
                      <a:pt x="0" y="0"/>
                    </a:lnTo>
                    <a:lnTo>
                      <a:pt x="173" y="0"/>
                    </a:lnTo>
                    <a:lnTo>
                      <a:pt x="173" y="518"/>
                    </a:lnTo>
                    <a:lnTo>
                      <a:pt x="86" y="518"/>
                    </a:lnTo>
                    <a:close/>
                  </a:path>
                </a:pathLst>
              </a:custGeom>
              <a:solidFill>
                <a:srgbClr val="CFE7F5"/>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644" name="Freeform 189"/>
              <p:cNvSpPr>
                <a:spLocks/>
              </p:cNvSpPr>
              <p:nvPr/>
            </p:nvSpPr>
            <p:spPr bwMode="auto">
              <a:xfrm>
                <a:off x="817" y="2831"/>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5" name="Freeform 190"/>
              <p:cNvSpPr>
                <a:spLocks/>
              </p:cNvSpPr>
              <p:nvPr/>
            </p:nvSpPr>
            <p:spPr bwMode="auto">
              <a:xfrm>
                <a:off x="815" y="2833"/>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6" name="Freeform 191"/>
              <p:cNvSpPr>
                <a:spLocks/>
              </p:cNvSpPr>
              <p:nvPr/>
            </p:nvSpPr>
            <p:spPr bwMode="auto">
              <a:xfrm>
                <a:off x="815" y="2315"/>
                <a:ext cx="4" cy="518"/>
              </a:xfrm>
              <a:custGeom>
                <a:avLst/>
                <a:gdLst>
                  <a:gd name="T0" fmla="*/ 0 w 4"/>
                  <a:gd name="T1" fmla="*/ 518 h 518"/>
                  <a:gd name="T2" fmla="*/ 0 w 4"/>
                  <a:gd name="T3" fmla="*/ 0 h 518"/>
                  <a:gd name="T4" fmla="*/ 2 w 4"/>
                  <a:gd name="T5" fmla="*/ 0 h 518"/>
                  <a:gd name="T6" fmla="*/ 4 w 4"/>
                  <a:gd name="T7" fmla="*/ 0 h 518"/>
                  <a:gd name="T8" fmla="*/ 4 w 4"/>
                  <a:gd name="T9" fmla="*/ 518 h 518"/>
                  <a:gd name="T10" fmla="*/ 2 w 4"/>
                  <a:gd name="T11" fmla="*/ 518 h 518"/>
                  <a:gd name="T12" fmla="*/ 0 w 4"/>
                  <a:gd name="T13" fmla="*/ 518 h 518"/>
                </a:gdLst>
                <a:ahLst/>
                <a:cxnLst>
                  <a:cxn ang="0">
                    <a:pos x="T0" y="T1"/>
                  </a:cxn>
                  <a:cxn ang="0">
                    <a:pos x="T2" y="T3"/>
                  </a:cxn>
                  <a:cxn ang="0">
                    <a:pos x="T4" y="T5"/>
                  </a:cxn>
                  <a:cxn ang="0">
                    <a:pos x="T6" y="T7"/>
                  </a:cxn>
                  <a:cxn ang="0">
                    <a:pos x="T8" y="T9"/>
                  </a:cxn>
                  <a:cxn ang="0">
                    <a:pos x="T10" y="T11"/>
                  </a:cxn>
                  <a:cxn ang="0">
                    <a:pos x="T12" y="T13"/>
                  </a:cxn>
                </a:cxnLst>
                <a:rect l="0" t="0" r="r" b="b"/>
                <a:pathLst>
                  <a:path w="4" h="518">
                    <a:moveTo>
                      <a:pt x="0" y="518"/>
                    </a:moveTo>
                    <a:lnTo>
                      <a:pt x="0" y="0"/>
                    </a:lnTo>
                    <a:lnTo>
                      <a:pt x="2" y="0"/>
                    </a:lnTo>
                    <a:lnTo>
                      <a:pt x="4" y="0"/>
                    </a:lnTo>
                    <a:lnTo>
                      <a:pt x="4" y="518"/>
                    </a:lnTo>
                    <a:lnTo>
                      <a:pt x="2" y="518"/>
                    </a:lnTo>
                    <a:lnTo>
                      <a:pt x="0" y="5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7" name="Freeform 192"/>
              <p:cNvSpPr>
                <a:spLocks/>
              </p:cNvSpPr>
              <p:nvPr/>
            </p:nvSpPr>
            <p:spPr bwMode="auto">
              <a:xfrm>
                <a:off x="815" y="2313"/>
                <a:ext cx="2" cy="2"/>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8" name="Freeform 193"/>
              <p:cNvSpPr>
                <a:spLocks/>
              </p:cNvSpPr>
              <p:nvPr/>
            </p:nvSpPr>
            <p:spPr bwMode="auto">
              <a:xfrm>
                <a:off x="817" y="2313"/>
                <a:ext cx="173" cy="4"/>
              </a:xfrm>
              <a:custGeom>
                <a:avLst/>
                <a:gdLst>
                  <a:gd name="T0" fmla="*/ 0 w 173"/>
                  <a:gd name="T1" fmla="*/ 0 h 4"/>
                  <a:gd name="T2" fmla="*/ 173 w 173"/>
                  <a:gd name="T3" fmla="*/ 0 h 4"/>
                  <a:gd name="T4" fmla="*/ 173 w 173"/>
                  <a:gd name="T5" fmla="*/ 2 h 4"/>
                  <a:gd name="T6" fmla="*/ 173 w 173"/>
                  <a:gd name="T7" fmla="*/ 4 h 4"/>
                  <a:gd name="T8" fmla="*/ 0 w 173"/>
                  <a:gd name="T9" fmla="*/ 4 h 4"/>
                  <a:gd name="T10" fmla="*/ 0 w 173"/>
                  <a:gd name="T11" fmla="*/ 2 h 4"/>
                  <a:gd name="T12" fmla="*/ 0 w 17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73" h="4">
                    <a:moveTo>
                      <a:pt x="0" y="0"/>
                    </a:moveTo>
                    <a:lnTo>
                      <a:pt x="173" y="0"/>
                    </a:lnTo>
                    <a:lnTo>
                      <a:pt x="173" y="2"/>
                    </a:lnTo>
                    <a:lnTo>
                      <a:pt x="173"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49" name="Freeform 194"/>
              <p:cNvSpPr>
                <a:spLocks/>
              </p:cNvSpPr>
              <p:nvPr/>
            </p:nvSpPr>
            <p:spPr bwMode="auto">
              <a:xfrm>
                <a:off x="990" y="2313"/>
                <a:ext cx="2" cy="2"/>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0" name="Freeform 195"/>
              <p:cNvSpPr>
                <a:spLocks/>
              </p:cNvSpPr>
              <p:nvPr/>
            </p:nvSpPr>
            <p:spPr bwMode="auto">
              <a:xfrm>
                <a:off x="988" y="2315"/>
                <a:ext cx="4" cy="518"/>
              </a:xfrm>
              <a:custGeom>
                <a:avLst/>
                <a:gdLst>
                  <a:gd name="T0" fmla="*/ 4 w 4"/>
                  <a:gd name="T1" fmla="*/ 0 h 518"/>
                  <a:gd name="T2" fmla="*/ 4 w 4"/>
                  <a:gd name="T3" fmla="*/ 518 h 518"/>
                  <a:gd name="T4" fmla="*/ 2 w 4"/>
                  <a:gd name="T5" fmla="*/ 518 h 518"/>
                  <a:gd name="T6" fmla="*/ 0 w 4"/>
                  <a:gd name="T7" fmla="*/ 518 h 518"/>
                  <a:gd name="T8" fmla="*/ 0 w 4"/>
                  <a:gd name="T9" fmla="*/ 0 h 518"/>
                  <a:gd name="T10" fmla="*/ 2 w 4"/>
                  <a:gd name="T11" fmla="*/ 0 h 518"/>
                  <a:gd name="T12" fmla="*/ 4 w 4"/>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4" h="518">
                    <a:moveTo>
                      <a:pt x="4" y="0"/>
                    </a:moveTo>
                    <a:lnTo>
                      <a:pt x="4" y="518"/>
                    </a:lnTo>
                    <a:lnTo>
                      <a:pt x="2" y="518"/>
                    </a:lnTo>
                    <a:lnTo>
                      <a:pt x="0" y="518"/>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1" name="Freeform 196"/>
              <p:cNvSpPr>
                <a:spLocks/>
              </p:cNvSpPr>
              <p:nvPr/>
            </p:nvSpPr>
            <p:spPr bwMode="auto">
              <a:xfrm>
                <a:off x="990" y="2833"/>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2" name="Freeform 197"/>
              <p:cNvSpPr>
                <a:spLocks/>
              </p:cNvSpPr>
              <p:nvPr/>
            </p:nvSpPr>
            <p:spPr bwMode="auto">
              <a:xfrm>
                <a:off x="903" y="2831"/>
                <a:ext cx="87" cy="4"/>
              </a:xfrm>
              <a:custGeom>
                <a:avLst/>
                <a:gdLst>
                  <a:gd name="T0" fmla="*/ 87 w 87"/>
                  <a:gd name="T1" fmla="*/ 4 h 4"/>
                  <a:gd name="T2" fmla="*/ 0 w 87"/>
                  <a:gd name="T3" fmla="*/ 4 h 4"/>
                  <a:gd name="T4" fmla="*/ 0 w 87"/>
                  <a:gd name="T5" fmla="*/ 2 h 4"/>
                  <a:gd name="T6" fmla="*/ 0 w 87"/>
                  <a:gd name="T7" fmla="*/ 0 h 4"/>
                  <a:gd name="T8" fmla="*/ 87 w 87"/>
                  <a:gd name="T9" fmla="*/ 0 h 4"/>
                  <a:gd name="T10" fmla="*/ 87 w 87"/>
                  <a:gd name="T11" fmla="*/ 2 h 4"/>
                  <a:gd name="T12" fmla="*/ 87 w 8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7" h="4">
                    <a:moveTo>
                      <a:pt x="87" y="4"/>
                    </a:moveTo>
                    <a:lnTo>
                      <a:pt x="0" y="4"/>
                    </a:lnTo>
                    <a:lnTo>
                      <a:pt x="0" y="2"/>
                    </a:lnTo>
                    <a:lnTo>
                      <a:pt x="0" y="0"/>
                    </a:lnTo>
                    <a:lnTo>
                      <a:pt x="87" y="0"/>
                    </a:lnTo>
                    <a:lnTo>
                      <a:pt x="87" y="2"/>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3" name="Freeform 198"/>
              <p:cNvSpPr>
                <a:spLocks/>
              </p:cNvSpPr>
              <p:nvPr/>
            </p:nvSpPr>
            <p:spPr bwMode="auto">
              <a:xfrm>
                <a:off x="4268" y="3178"/>
                <a:ext cx="173" cy="518"/>
              </a:xfrm>
              <a:custGeom>
                <a:avLst/>
                <a:gdLst>
                  <a:gd name="T0" fmla="*/ 87 w 173"/>
                  <a:gd name="T1" fmla="*/ 518 h 518"/>
                  <a:gd name="T2" fmla="*/ 0 w 173"/>
                  <a:gd name="T3" fmla="*/ 518 h 518"/>
                  <a:gd name="T4" fmla="*/ 0 w 173"/>
                  <a:gd name="T5" fmla="*/ 0 h 518"/>
                  <a:gd name="T6" fmla="*/ 173 w 173"/>
                  <a:gd name="T7" fmla="*/ 0 h 518"/>
                  <a:gd name="T8" fmla="*/ 173 w 173"/>
                  <a:gd name="T9" fmla="*/ 518 h 518"/>
                  <a:gd name="T10" fmla="*/ 87 w 173"/>
                  <a:gd name="T11" fmla="*/ 518 h 518"/>
                </a:gdLst>
                <a:ahLst/>
                <a:cxnLst>
                  <a:cxn ang="0">
                    <a:pos x="T0" y="T1"/>
                  </a:cxn>
                  <a:cxn ang="0">
                    <a:pos x="T2" y="T3"/>
                  </a:cxn>
                  <a:cxn ang="0">
                    <a:pos x="T4" y="T5"/>
                  </a:cxn>
                  <a:cxn ang="0">
                    <a:pos x="T6" y="T7"/>
                  </a:cxn>
                  <a:cxn ang="0">
                    <a:pos x="T8" y="T9"/>
                  </a:cxn>
                  <a:cxn ang="0">
                    <a:pos x="T10" y="T11"/>
                  </a:cxn>
                </a:cxnLst>
                <a:rect l="0" t="0" r="r" b="b"/>
                <a:pathLst>
                  <a:path w="173" h="518">
                    <a:moveTo>
                      <a:pt x="87" y="518"/>
                    </a:moveTo>
                    <a:lnTo>
                      <a:pt x="0" y="518"/>
                    </a:lnTo>
                    <a:lnTo>
                      <a:pt x="0" y="0"/>
                    </a:lnTo>
                    <a:lnTo>
                      <a:pt x="173" y="0"/>
                    </a:lnTo>
                    <a:lnTo>
                      <a:pt x="173" y="518"/>
                    </a:lnTo>
                    <a:lnTo>
                      <a:pt x="87" y="518"/>
                    </a:lnTo>
                    <a:close/>
                  </a:path>
                </a:pathLst>
              </a:custGeom>
              <a:solidFill>
                <a:srgbClr val="EB613D"/>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654" name="Freeform 199"/>
              <p:cNvSpPr>
                <a:spLocks/>
              </p:cNvSpPr>
              <p:nvPr/>
            </p:nvSpPr>
            <p:spPr bwMode="auto">
              <a:xfrm>
                <a:off x="4268" y="3694"/>
                <a:ext cx="87" cy="4"/>
              </a:xfrm>
              <a:custGeom>
                <a:avLst/>
                <a:gdLst>
                  <a:gd name="T0" fmla="*/ 87 w 87"/>
                  <a:gd name="T1" fmla="*/ 4 h 4"/>
                  <a:gd name="T2" fmla="*/ 0 w 87"/>
                  <a:gd name="T3" fmla="*/ 4 h 4"/>
                  <a:gd name="T4" fmla="*/ 0 w 87"/>
                  <a:gd name="T5" fmla="*/ 2 h 4"/>
                  <a:gd name="T6" fmla="*/ 0 w 87"/>
                  <a:gd name="T7" fmla="*/ 0 h 4"/>
                  <a:gd name="T8" fmla="*/ 87 w 87"/>
                  <a:gd name="T9" fmla="*/ 0 h 4"/>
                  <a:gd name="T10" fmla="*/ 87 w 87"/>
                  <a:gd name="T11" fmla="*/ 2 h 4"/>
                  <a:gd name="T12" fmla="*/ 87 w 8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7" h="4">
                    <a:moveTo>
                      <a:pt x="87" y="4"/>
                    </a:moveTo>
                    <a:lnTo>
                      <a:pt x="0" y="4"/>
                    </a:lnTo>
                    <a:lnTo>
                      <a:pt x="0" y="2"/>
                    </a:lnTo>
                    <a:lnTo>
                      <a:pt x="0" y="0"/>
                    </a:lnTo>
                    <a:lnTo>
                      <a:pt x="87" y="0"/>
                    </a:lnTo>
                    <a:lnTo>
                      <a:pt x="87" y="2"/>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5" name="Freeform 200"/>
              <p:cNvSpPr>
                <a:spLocks/>
              </p:cNvSpPr>
              <p:nvPr/>
            </p:nvSpPr>
            <p:spPr bwMode="auto">
              <a:xfrm>
                <a:off x="4267" y="3696"/>
                <a:ext cx="1"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6" name="Freeform 201"/>
              <p:cNvSpPr>
                <a:spLocks/>
              </p:cNvSpPr>
              <p:nvPr/>
            </p:nvSpPr>
            <p:spPr bwMode="auto">
              <a:xfrm>
                <a:off x="4267" y="3178"/>
                <a:ext cx="3" cy="518"/>
              </a:xfrm>
              <a:custGeom>
                <a:avLst/>
                <a:gdLst>
                  <a:gd name="T0" fmla="*/ 0 w 3"/>
                  <a:gd name="T1" fmla="*/ 518 h 518"/>
                  <a:gd name="T2" fmla="*/ 0 w 3"/>
                  <a:gd name="T3" fmla="*/ 0 h 518"/>
                  <a:gd name="T4" fmla="*/ 1 w 3"/>
                  <a:gd name="T5" fmla="*/ 0 h 518"/>
                  <a:gd name="T6" fmla="*/ 3 w 3"/>
                  <a:gd name="T7" fmla="*/ 0 h 518"/>
                  <a:gd name="T8" fmla="*/ 3 w 3"/>
                  <a:gd name="T9" fmla="*/ 518 h 518"/>
                  <a:gd name="T10" fmla="*/ 1 w 3"/>
                  <a:gd name="T11" fmla="*/ 518 h 518"/>
                  <a:gd name="T12" fmla="*/ 0 w 3"/>
                  <a:gd name="T13" fmla="*/ 518 h 518"/>
                </a:gdLst>
                <a:ahLst/>
                <a:cxnLst>
                  <a:cxn ang="0">
                    <a:pos x="T0" y="T1"/>
                  </a:cxn>
                  <a:cxn ang="0">
                    <a:pos x="T2" y="T3"/>
                  </a:cxn>
                  <a:cxn ang="0">
                    <a:pos x="T4" y="T5"/>
                  </a:cxn>
                  <a:cxn ang="0">
                    <a:pos x="T6" y="T7"/>
                  </a:cxn>
                  <a:cxn ang="0">
                    <a:pos x="T8" y="T9"/>
                  </a:cxn>
                  <a:cxn ang="0">
                    <a:pos x="T10" y="T11"/>
                  </a:cxn>
                  <a:cxn ang="0">
                    <a:pos x="T12" y="T13"/>
                  </a:cxn>
                </a:cxnLst>
                <a:rect l="0" t="0" r="r" b="b"/>
                <a:pathLst>
                  <a:path w="3" h="518">
                    <a:moveTo>
                      <a:pt x="0" y="518"/>
                    </a:moveTo>
                    <a:lnTo>
                      <a:pt x="0" y="0"/>
                    </a:lnTo>
                    <a:lnTo>
                      <a:pt x="1" y="0"/>
                    </a:lnTo>
                    <a:lnTo>
                      <a:pt x="3" y="0"/>
                    </a:lnTo>
                    <a:lnTo>
                      <a:pt x="3" y="518"/>
                    </a:lnTo>
                    <a:lnTo>
                      <a:pt x="1" y="518"/>
                    </a:lnTo>
                    <a:lnTo>
                      <a:pt x="0" y="5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7" name="Freeform 202"/>
              <p:cNvSpPr>
                <a:spLocks/>
              </p:cNvSpPr>
              <p:nvPr/>
            </p:nvSpPr>
            <p:spPr bwMode="auto">
              <a:xfrm>
                <a:off x="4267" y="3177"/>
                <a:ext cx="1" cy="1"/>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8" name="Freeform 203"/>
              <p:cNvSpPr>
                <a:spLocks/>
              </p:cNvSpPr>
              <p:nvPr/>
            </p:nvSpPr>
            <p:spPr bwMode="auto">
              <a:xfrm>
                <a:off x="4268" y="3177"/>
                <a:ext cx="173" cy="3"/>
              </a:xfrm>
              <a:custGeom>
                <a:avLst/>
                <a:gdLst>
                  <a:gd name="T0" fmla="*/ 0 w 173"/>
                  <a:gd name="T1" fmla="*/ 0 h 3"/>
                  <a:gd name="T2" fmla="*/ 173 w 173"/>
                  <a:gd name="T3" fmla="*/ 0 h 3"/>
                  <a:gd name="T4" fmla="*/ 173 w 173"/>
                  <a:gd name="T5" fmla="*/ 1 h 3"/>
                  <a:gd name="T6" fmla="*/ 173 w 173"/>
                  <a:gd name="T7" fmla="*/ 3 h 3"/>
                  <a:gd name="T8" fmla="*/ 0 w 173"/>
                  <a:gd name="T9" fmla="*/ 3 h 3"/>
                  <a:gd name="T10" fmla="*/ 0 w 173"/>
                  <a:gd name="T11" fmla="*/ 1 h 3"/>
                  <a:gd name="T12" fmla="*/ 0 w 17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73" h="3">
                    <a:moveTo>
                      <a:pt x="0" y="0"/>
                    </a:moveTo>
                    <a:lnTo>
                      <a:pt x="173" y="0"/>
                    </a:lnTo>
                    <a:lnTo>
                      <a:pt x="173" y="1"/>
                    </a:lnTo>
                    <a:lnTo>
                      <a:pt x="173" y="3"/>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59" name="Freeform 204"/>
              <p:cNvSpPr>
                <a:spLocks/>
              </p:cNvSpPr>
              <p:nvPr/>
            </p:nvSpPr>
            <p:spPr bwMode="auto">
              <a:xfrm>
                <a:off x="4441" y="3177"/>
                <a:ext cx="2" cy="1"/>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6" name="Freeform 206"/>
            <p:cNvSpPr>
              <a:spLocks/>
            </p:cNvSpPr>
            <p:nvPr/>
          </p:nvSpPr>
          <p:spPr bwMode="auto">
            <a:xfrm>
              <a:off x="4439" y="3178"/>
              <a:ext cx="4" cy="518"/>
            </a:xfrm>
            <a:custGeom>
              <a:avLst/>
              <a:gdLst>
                <a:gd name="T0" fmla="*/ 4 w 4"/>
                <a:gd name="T1" fmla="*/ 0 h 518"/>
                <a:gd name="T2" fmla="*/ 4 w 4"/>
                <a:gd name="T3" fmla="*/ 518 h 518"/>
                <a:gd name="T4" fmla="*/ 2 w 4"/>
                <a:gd name="T5" fmla="*/ 518 h 518"/>
                <a:gd name="T6" fmla="*/ 0 w 4"/>
                <a:gd name="T7" fmla="*/ 518 h 518"/>
                <a:gd name="T8" fmla="*/ 0 w 4"/>
                <a:gd name="T9" fmla="*/ 0 h 518"/>
                <a:gd name="T10" fmla="*/ 2 w 4"/>
                <a:gd name="T11" fmla="*/ 0 h 518"/>
                <a:gd name="T12" fmla="*/ 4 w 4"/>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4" h="518">
                  <a:moveTo>
                    <a:pt x="4" y="0"/>
                  </a:moveTo>
                  <a:lnTo>
                    <a:pt x="4" y="518"/>
                  </a:lnTo>
                  <a:lnTo>
                    <a:pt x="2" y="518"/>
                  </a:lnTo>
                  <a:lnTo>
                    <a:pt x="0" y="518"/>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7" name="Freeform 207"/>
            <p:cNvSpPr>
              <a:spLocks/>
            </p:cNvSpPr>
            <p:nvPr/>
          </p:nvSpPr>
          <p:spPr bwMode="auto">
            <a:xfrm>
              <a:off x="4441" y="3696"/>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8" name="Freeform 208"/>
            <p:cNvSpPr>
              <a:spLocks/>
            </p:cNvSpPr>
            <p:nvPr/>
          </p:nvSpPr>
          <p:spPr bwMode="auto">
            <a:xfrm>
              <a:off x="4355" y="3694"/>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 name="Freeform 209"/>
            <p:cNvSpPr>
              <a:spLocks/>
            </p:cNvSpPr>
            <p:nvPr/>
          </p:nvSpPr>
          <p:spPr bwMode="auto">
            <a:xfrm>
              <a:off x="3405" y="3351"/>
              <a:ext cx="173" cy="345"/>
            </a:xfrm>
            <a:custGeom>
              <a:avLst/>
              <a:gdLst>
                <a:gd name="T0" fmla="*/ 86 w 173"/>
                <a:gd name="T1" fmla="*/ 345 h 345"/>
                <a:gd name="T2" fmla="*/ 0 w 173"/>
                <a:gd name="T3" fmla="*/ 345 h 345"/>
                <a:gd name="T4" fmla="*/ 0 w 173"/>
                <a:gd name="T5" fmla="*/ 0 h 345"/>
                <a:gd name="T6" fmla="*/ 173 w 173"/>
                <a:gd name="T7" fmla="*/ 0 h 345"/>
                <a:gd name="T8" fmla="*/ 173 w 173"/>
                <a:gd name="T9" fmla="*/ 345 h 345"/>
                <a:gd name="T10" fmla="*/ 86 w 173"/>
                <a:gd name="T11" fmla="*/ 345 h 345"/>
              </a:gdLst>
              <a:ahLst/>
              <a:cxnLst>
                <a:cxn ang="0">
                  <a:pos x="T0" y="T1"/>
                </a:cxn>
                <a:cxn ang="0">
                  <a:pos x="T2" y="T3"/>
                </a:cxn>
                <a:cxn ang="0">
                  <a:pos x="T4" y="T5"/>
                </a:cxn>
                <a:cxn ang="0">
                  <a:pos x="T6" y="T7"/>
                </a:cxn>
                <a:cxn ang="0">
                  <a:pos x="T8" y="T9"/>
                </a:cxn>
                <a:cxn ang="0">
                  <a:pos x="T10" y="T11"/>
                </a:cxn>
              </a:cxnLst>
              <a:rect l="0" t="0" r="r" b="b"/>
              <a:pathLst>
                <a:path w="173" h="345">
                  <a:moveTo>
                    <a:pt x="86" y="345"/>
                  </a:moveTo>
                  <a:lnTo>
                    <a:pt x="0" y="345"/>
                  </a:lnTo>
                  <a:lnTo>
                    <a:pt x="0" y="0"/>
                  </a:lnTo>
                  <a:lnTo>
                    <a:pt x="173" y="0"/>
                  </a:lnTo>
                  <a:lnTo>
                    <a:pt x="173" y="345"/>
                  </a:lnTo>
                  <a:lnTo>
                    <a:pt x="86" y="345"/>
                  </a:lnTo>
                  <a:close/>
                </a:path>
              </a:pathLst>
            </a:custGeom>
            <a:solidFill>
              <a:srgbClr val="EB613D"/>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10" name="Freeform 210"/>
            <p:cNvSpPr>
              <a:spLocks/>
            </p:cNvSpPr>
            <p:nvPr/>
          </p:nvSpPr>
          <p:spPr bwMode="auto">
            <a:xfrm>
              <a:off x="3405" y="3694"/>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1" name="Freeform 211"/>
            <p:cNvSpPr>
              <a:spLocks/>
            </p:cNvSpPr>
            <p:nvPr/>
          </p:nvSpPr>
          <p:spPr bwMode="auto">
            <a:xfrm>
              <a:off x="3403" y="3696"/>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2" name="Freeform 212"/>
            <p:cNvSpPr>
              <a:spLocks/>
            </p:cNvSpPr>
            <p:nvPr/>
          </p:nvSpPr>
          <p:spPr bwMode="auto">
            <a:xfrm>
              <a:off x="3403" y="3351"/>
              <a:ext cx="4" cy="345"/>
            </a:xfrm>
            <a:custGeom>
              <a:avLst/>
              <a:gdLst>
                <a:gd name="T0" fmla="*/ 0 w 4"/>
                <a:gd name="T1" fmla="*/ 345 h 345"/>
                <a:gd name="T2" fmla="*/ 0 w 4"/>
                <a:gd name="T3" fmla="*/ 0 h 345"/>
                <a:gd name="T4" fmla="*/ 2 w 4"/>
                <a:gd name="T5" fmla="*/ 0 h 345"/>
                <a:gd name="T6" fmla="*/ 4 w 4"/>
                <a:gd name="T7" fmla="*/ 0 h 345"/>
                <a:gd name="T8" fmla="*/ 4 w 4"/>
                <a:gd name="T9" fmla="*/ 345 h 345"/>
                <a:gd name="T10" fmla="*/ 2 w 4"/>
                <a:gd name="T11" fmla="*/ 345 h 345"/>
                <a:gd name="T12" fmla="*/ 0 w 4"/>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0" y="345"/>
                  </a:moveTo>
                  <a:lnTo>
                    <a:pt x="0" y="0"/>
                  </a:lnTo>
                  <a:lnTo>
                    <a:pt x="2" y="0"/>
                  </a:lnTo>
                  <a:lnTo>
                    <a:pt x="4" y="0"/>
                  </a:lnTo>
                  <a:lnTo>
                    <a:pt x="4" y="345"/>
                  </a:lnTo>
                  <a:lnTo>
                    <a:pt x="2" y="345"/>
                  </a:lnTo>
                  <a:lnTo>
                    <a:pt x="0" y="3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3" name="Freeform 213"/>
            <p:cNvSpPr>
              <a:spLocks/>
            </p:cNvSpPr>
            <p:nvPr/>
          </p:nvSpPr>
          <p:spPr bwMode="auto">
            <a:xfrm>
              <a:off x="3403" y="3349"/>
              <a:ext cx="2" cy="2"/>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4" name="Freeform 214"/>
            <p:cNvSpPr>
              <a:spLocks/>
            </p:cNvSpPr>
            <p:nvPr/>
          </p:nvSpPr>
          <p:spPr bwMode="auto">
            <a:xfrm>
              <a:off x="3405" y="3349"/>
              <a:ext cx="173" cy="4"/>
            </a:xfrm>
            <a:custGeom>
              <a:avLst/>
              <a:gdLst>
                <a:gd name="T0" fmla="*/ 0 w 173"/>
                <a:gd name="T1" fmla="*/ 0 h 4"/>
                <a:gd name="T2" fmla="*/ 173 w 173"/>
                <a:gd name="T3" fmla="*/ 0 h 4"/>
                <a:gd name="T4" fmla="*/ 173 w 173"/>
                <a:gd name="T5" fmla="*/ 2 h 4"/>
                <a:gd name="T6" fmla="*/ 173 w 173"/>
                <a:gd name="T7" fmla="*/ 4 h 4"/>
                <a:gd name="T8" fmla="*/ 0 w 173"/>
                <a:gd name="T9" fmla="*/ 4 h 4"/>
                <a:gd name="T10" fmla="*/ 0 w 173"/>
                <a:gd name="T11" fmla="*/ 2 h 4"/>
                <a:gd name="T12" fmla="*/ 0 w 17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73" h="4">
                  <a:moveTo>
                    <a:pt x="0" y="0"/>
                  </a:moveTo>
                  <a:lnTo>
                    <a:pt x="173" y="0"/>
                  </a:lnTo>
                  <a:lnTo>
                    <a:pt x="173" y="2"/>
                  </a:lnTo>
                  <a:lnTo>
                    <a:pt x="173"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5" name="Freeform 215"/>
            <p:cNvSpPr>
              <a:spLocks/>
            </p:cNvSpPr>
            <p:nvPr/>
          </p:nvSpPr>
          <p:spPr bwMode="auto">
            <a:xfrm>
              <a:off x="3578" y="3349"/>
              <a:ext cx="1" cy="2"/>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6" name="Freeform 216"/>
            <p:cNvSpPr>
              <a:spLocks/>
            </p:cNvSpPr>
            <p:nvPr/>
          </p:nvSpPr>
          <p:spPr bwMode="auto">
            <a:xfrm>
              <a:off x="3576" y="3351"/>
              <a:ext cx="3" cy="345"/>
            </a:xfrm>
            <a:custGeom>
              <a:avLst/>
              <a:gdLst>
                <a:gd name="T0" fmla="*/ 3 w 3"/>
                <a:gd name="T1" fmla="*/ 0 h 345"/>
                <a:gd name="T2" fmla="*/ 3 w 3"/>
                <a:gd name="T3" fmla="*/ 345 h 345"/>
                <a:gd name="T4" fmla="*/ 2 w 3"/>
                <a:gd name="T5" fmla="*/ 345 h 345"/>
                <a:gd name="T6" fmla="*/ 0 w 3"/>
                <a:gd name="T7" fmla="*/ 345 h 345"/>
                <a:gd name="T8" fmla="*/ 0 w 3"/>
                <a:gd name="T9" fmla="*/ 0 h 345"/>
                <a:gd name="T10" fmla="*/ 2 w 3"/>
                <a:gd name="T11" fmla="*/ 0 h 345"/>
                <a:gd name="T12" fmla="*/ 3 w 3"/>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3" h="345">
                  <a:moveTo>
                    <a:pt x="3" y="0"/>
                  </a:moveTo>
                  <a:lnTo>
                    <a:pt x="3" y="345"/>
                  </a:lnTo>
                  <a:lnTo>
                    <a:pt x="2" y="345"/>
                  </a:lnTo>
                  <a:lnTo>
                    <a:pt x="0" y="345"/>
                  </a:lnTo>
                  <a:lnTo>
                    <a:pt x="0" y="0"/>
                  </a:lnTo>
                  <a:lnTo>
                    <a:pt x="2"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7" name="Freeform 217"/>
            <p:cNvSpPr>
              <a:spLocks/>
            </p:cNvSpPr>
            <p:nvPr/>
          </p:nvSpPr>
          <p:spPr bwMode="auto">
            <a:xfrm>
              <a:off x="3578" y="3696"/>
              <a:ext cx="1"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8" name="Freeform 218"/>
            <p:cNvSpPr>
              <a:spLocks/>
            </p:cNvSpPr>
            <p:nvPr/>
          </p:nvSpPr>
          <p:spPr bwMode="auto">
            <a:xfrm>
              <a:off x="3491" y="3694"/>
              <a:ext cx="87" cy="4"/>
            </a:xfrm>
            <a:custGeom>
              <a:avLst/>
              <a:gdLst>
                <a:gd name="T0" fmla="*/ 87 w 87"/>
                <a:gd name="T1" fmla="*/ 4 h 4"/>
                <a:gd name="T2" fmla="*/ 0 w 87"/>
                <a:gd name="T3" fmla="*/ 4 h 4"/>
                <a:gd name="T4" fmla="*/ 0 w 87"/>
                <a:gd name="T5" fmla="*/ 2 h 4"/>
                <a:gd name="T6" fmla="*/ 0 w 87"/>
                <a:gd name="T7" fmla="*/ 0 h 4"/>
                <a:gd name="T8" fmla="*/ 87 w 87"/>
                <a:gd name="T9" fmla="*/ 0 h 4"/>
                <a:gd name="T10" fmla="*/ 87 w 87"/>
                <a:gd name="T11" fmla="*/ 2 h 4"/>
                <a:gd name="T12" fmla="*/ 87 w 8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7" h="4">
                  <a:moveTo>
                    <a:pt x="87" y="4"/>
                  </a:moveTo>
                  <a:lnTo>
                    <a:pt x="0" y="4"/>
                  </a:lnTo>
                  <a:lnTo>
                    <a:pt x="0" y="2"/>
                  </a:lnTo>
                  <a:lnTo>
                    <a:pt x="0" y="0"/>
                  </a:lnTo>
                  <a:lnTo>
                    <a:pt x="87" y="0"/>
                  </a:lnTo>
                  <a:lnTo>
                    <a:pt x="87" y="2"/>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19" name="Freeform 219"/>
            <p:cNvSpPr>
              <a:spLocks/>
            </p:cNvSpPr>
            <p:nvPr/>
          </p:nvSpPr>
          <p:spPr bwMode="auto">
            <a:xfrm>
              <a:off x="817" y="3524"/>
              <a:ext cx="173" cy="172"/>
            </a:xfrm>
            <a:custGeom>
              <a:avLst/>
              <a:gdLst>
                <a:gd name="T0" fmla="*/ 86 w 173"/>
                <a:gd name="T1" fmla="*/ 172 h 172"/>
                <a:gd name="T2" fmla="*/ 0 w 173"/>
                <a:gd name="T3" fmla="*/ 172 h 172"/>
                <a:gd name="T4" fmla="*/ 0 w 173"/>
                <a:gd name="T5" fmla="*/ 0 h 172"/>
                <a:gd name="T6" fmla="*/ 173 w 173"/>
                <a:gd name="T7" fmla="*/ 0 h 172"/>
                <a:gd name="T8" fmla="*/ 173 w 173"/>
                <a:gd name="T9" fmla="*/ 172 h 172"/>
                <a:gd name="T10" fmla="*/ 86 w 173"/>
                <a:gd name="T11" fmla="*/ 172 h 172"/>
              </a:gdLst>
              <a:ahLst/>
              <a:cxnLst>
                <a:cxn ang="0">
                  <a:pos x="T0" y="T1"/>
                </a:cxn>
                <a:cxn ang="0">
                  <a:pos x="T2" y="T3"/>
                </a:cxn>
                <a:cxn ang="0">
                  <a:pos x="T4" y="T5"/>
                </a:cxn>
                <a:cxn ang="0">
                  <a:pos x="T6" y="T7"/>
                </a:cxn>
                <a:cxn ang="0">
                  <a:pos x="T8" y="T9"/>
                </a:cxn>
                <a:cxn ang="0">
                  <a:pos x="T10" y="T11"/>
                </a:cxn>
              </a:cxnLst>
              <a:rect l="0" t="0" r="r" b="b"/>
              <a:pathLst>
                <a:path w="173" h="172">
                  <a:moveTo>
                    <a:pt x="86" y="172"/>
                  </a:moveTo>
                  <a:lnTo>
                    <a:pt x="0" y="172"/>
                  </a:lnTo>
                  <a:lnTo>
                    <a:pt x="0" y="0"/>
                  </a:lnTo>
                  <a:lnTo>
                    <a:pt x="173" y="0"/>
                  </a:lnTo>
                  <a:lnTo>
                    <a:pt x="173" y="172"/>
                  </a:lnTo>
                  <a:lnTo>
                    <a:pt x="86" y="172"/>
                  </a:lnTo>
                  <a:close/>
                </a:path>
              </a:pathLst>
            </a:custGeom>
            <a:solidFill>
              <a:srgbClr val="EB613D"/>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20" name="Freeform 220"/>
            <p:cNvSpPr>
              <a:spLocks/>
            </p:cNvSpPr>
            <p:nvPr/>
          </p:nvSpPr>
          <p:spPr bwMode="auto">
            <a:xfrm>
              <a:off x="817" y="3694"/>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1" name="Freeform 221"/>
            <p:cNvSpPr>
              <a:spLocks/>
            </p:cNvSpPr>
            <p:nvPr/>
          </p:nvSpPr>
          <p:spPr bwMode="auto">
            <a:xfrm>
              <a:off x="815" y="3696"/>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2" name="Freeform 222"/>
            <p:cNvSpPr>
              <a:spLocks/>
            </p:cNvSpPr>
            <p:nvPr/>
          </p:nvSpPr>
          <p:spPr bwMode="auto">
            <a:xfrm>
              <a:off x="815" y="3524"/>
              <a:ext cx="4" cy="172"/>
            </a:xfrm>
            <a:custGeom>
              <a:avLst/>
              <a:gdLst>
                <a:gd name="T0" fmla="*/ 0 w 4"/>
                <a:gd name="T1" fmla="*/ 172 h 172"/>
                <a:gd name="T2" fmla="*/ 0 w 4"/>
                <a:gd name="T3" fmla="*/ 0 h 172"/>
                <a:gd name="T4" fmla="*/ 2 w 4"/>
                <a:gd name="T5" fmla="*/ 0 h 172"/>
                <a:gd name="T6" fmla="*/ 4 w 4"/>
                <a:gd name="T7" fmla="*/ 0 h 172"/>
                <a:gd name="T8" fmla="*/ 4 w 4"/>
                <a:gd name="T9" fmla="*/ 172 h 172"/>
                <a:gd name="T10" fmla="*/ 2 w 4"/>
                <a:gd name="T11" fmla="*/ 172 h 172"/>
                <a:gd name="T12" fmla="*/ 0 w 4"/>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4" h="172">
                  <a:moveTo>
                    <a:pt x="0" y="172"/>
                  </a:moveTo>
                  <a:lnTo>
                    <a:pt x="0" y="0"/>
                  </a:lnTo>
                  <a:lnTo>
                    <a:pt x="2" y="0"/>
                  </a:lnTo>
                  <a:lnTo>
                    <a:pt x="4" y="0"/>
                  </a:lnTo>
                  <a:lnTo>
                    <a:pt x="4" y="172"/>
                  </a:lnTo>
                  <a:lnTo>
                    <a:pt x="2" y="172"/>
                  </a:lnTo>
                  <a:lnTo>
                    <a:pt x="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3" name="Freeform 223"/>
            <p:cNvSpPr>
              <a:spLocks/>
            </p:cNvSpPr>
            <p:nvPr/>
          </p:nvSpPr>
          <p:spPr bwMode="auto">
            <a:xfrm>
              <a:off x="815" y="3522"/>
              <a:ext cx="2" cy="2"/>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4" name="Freeform 224"/>
            <p:cNvSpPr>
              <a:spLocks/>
            </p:cNvSpPr>
            <p:nvPr/>
          </p:nvSpPr>
          <p:spPr bwMode="auto">
            <a:xfrm>
              <a:off x="817" y="3522"/>
              <a:ext cx="173" cy="3"/>
            </a:xfrm>
            <a:custGeom>
              <a:avLst/>
              <a:gdLst>
                <a:gd name="T0" fmla="*/ 0 w 173"/>
                <a:gd name="T1" fmla="*/ 0 h 3"/>
                <a:gd name="T2" fmla="*/ 173 w 173"/>
                <a:gd name="T3" fmla="*/ 0 h 3"/>
                <a:gd name="T4" fmla="*/ 173 w 173"/>
                <a:gd name="T5" fmla="*/ 2 h 3"/>
                <a:gd name="T6" fmla="*/ 173 w 173"/>
                <a:gd name="T7" fmla="*/ 3 h 3"/>
                <a:gd name="T8" fmla="*/ 0 w 173"/>
                <a:gd name="T9" fmla="*/ 3 h 3"/>
                <a:gd name="T10" fmla="*/ 0 w 173"/>
                <a:gd name="T11" fmla="*/ 2 h 3"/>
                <a:gd name="T12" fmla="*/ 0 w 17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73" h="3">
                  <a:moveTo>
                    <a:pt x="0" y="0"/>
                  </a:moveTo>
                  <a:lnTo>
                    <a:pt x="173" y="0"/>
                  </a:lnTo>
                  <a:lnTo>
                    <a:pt x="173" y="2"/>
                  </a:lnTo>
                  <a:lnTo>
                    <a:pt x="173" y="3"/>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5" name="Freeform 225"/>
            <p:cNvSpPr>
              <a:spLocks/>
            </p:cNvSpPr>
            <p:nvPr/>
          </p:nvSpPr>
          <p:spPr bwMode="auto">
            <a:xfrm>
              <a:off x="990" y="3522"/>
              <a:ext cx="2" cy="2"/>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6" name="Freeform 226"/>
            <p:cNvSpPr>
              <a:spLocks/>
            </p:cNvSpPr>
            <p:nvPr/>
          </p:nvSpPr>
          <p:spPr bwMode="auto">
            <a:xfrm>
              <a:off x="988" y="3524"/>
              <a:ext cx="4" cy="172"/>
            </a:xfrm>
            <a:custGeom>
              <a:avLst/>
              <a:gdLst>
                <a:gd name="T0" fmla="*/ 4 w 4"/>
                <a:gd name="T1" fmla="*/ 0 h 172"/>
                <a:gd name="T2" fmla="*/ 4 w 4"/>
                <a:gd name="T3" fmla="*/ 172 h 172"/>
                <a:gd name="T4" fmla="*/ 2 w 4"/>
                <a:gd name="T5" fmla="*/ 172 h 172"/>
                <a:gd name="T6" fmla="*/ 0 w 4"/>
                <a:gd name="T7" fmla="*/ 172 h 172"/>
                <a:gd name="T8" fmla="*/ 0 w 4"/>
                <a:gd name="T9" fmla="*/ 0 h 172"/>
                <a:gd name="T10" fmla="*/ 2 w 4"/>
                <a:gd name="T11" fmla="*/ 0 h 172"/>
                <a:gd name="T12" fmla="*/ 4 w 4"/>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4" h="172">
                  <a:moveTo>
                    <a:pt x="4" y="0"/>
                  </a:moveTo>
                  <a:lnTo>
                    <a:pt x="4" y="172"/>
                  </a:lnTo>
                  <a:lnTo>
                    <a:pt x="2" y="172"/>
                  </a:lnTo>
                  <a:lnTo>
                    <a:pt x="0" y="172"/>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7" name="Freeform 227"/>
            <p:cNvSpPr>
              <a:spLocks/>
            </p:cNvSpPr>
            <p:nvPr/>
          </p:nvSpPr>
          <p:spPr bwMode="auto">
            <a:xfrm>
              <a:off x="990" y="3696"/>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8" name="Freeform 228"/>
            <p:cNvSpPr>
              <a:spLocks/>
            </p:cNvSpPr>
            <p:nvPr/>
          </p:nvSpPr>
          <p:spPr bwMode="auto">
            <a:xfrm>
              <a:off x="903" y="3694"/>
              <a:ext cx="87" cy="4"/>
            </a:xfrm>
            <a:custGeom>
              <a:avLst/>
              <a:gdLst>
                <a:gd name="T0" fmla="*/ 87 w 87"/>
                <a:gd name="T1" fmla="*/ 4 h 4"/>
                <a:gd name="T2" fmla="*/ 0 w 87"/>
                <a:gd name="T3" fmla="*/ 4 h 4"/>
                <a:gd name="T4" fmla="*/ 0 w 87"/>
                <a:gd name="T5" fmla="*/ 2 h 4"/>
                <a:gd name="T6" fmla="*/ 0 w 87"/>
                <a:gd name="T7" fmla="*/ 0 h 4"/>
                <a:gd name="T8" fmla="*/ 87 w 87"/>
                <a:gd name="T9" fmla="*/ 0 h 4"/>
                <a:gd name="T10" fmla="*/ 87 w 87"/>
                <a:gd name="T11" fmla="*/ 2 h 4"/>
                <a:gd name="T12" fmla="*/ 87 w 8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7" h="4">
                  <a:moveTo>
                    <a:pt x="87" y="4"/>
                  </a:moveTo>
                  <a:lnTo>
                    <a:pt x="0" y="4"/>
                  </a:lnTo>
                  <a:lnTo>
                    <a:pt x="0" y="2"/>
                  </a:lnTo>
                  <a:lnTo>
                    <a:pt x="0" y="0"/>
                  </a:lnTo>
                  <a:lnTo>
                    <a:pt x="87" y="0"/>
                  </a:lnTo>
                  <a:lnTo>
                    <a:pt x="87" y="2"/>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29" name="Freeform 229"/>
            <p:cNvSpPr>
              <a:spLocks/>
            </p:cNvSpPr>
            <p:nvPr/>
          </p:nvSpPr>
          <p:spPr bwMode="auto">
            <a:xfrm>
              <a:off x="1059" y="4037"/>
              <a:ext cx="1372" cy="9"/>
            </a:xfrm>
            <a:custGeom>
              <a:avLst/>
              <a:gdLst>
                <a:gd name="T0" fmla="*/ 0 w 1372"/>
                <a:gd name="T1" fmla="*/ 0 h 9"/>
                <a:gd name="T2" fmla="*/ 1372 w 1372"/>
                <a:gd name="T3" fmla="*/ 0 h 9"/>
                <a:gd name="T4" fmla="*/ 1372 w 1372"/>
                <a:gd name="T5" fmla="*/ 5 h 9"/>
                <a:gd name="T6" fmla="*/ 1372 w 1372"/>
                <a:gd name="T7" fmla="*/ 9 h 9"/>
                <a:gd name="T8" fmla="*/ 0 w 1372"/>
                <a:gd name="T9" fmla="*/ 9 h 9"/>
                <a:gd name="T10" fmla="*/ 0 w 1372"/>
                <a:gd name="T11" fmla="*/ 5 h 9"/>
                <a:gd name="T12" fmla="*/ 0 w 137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72" h="9">
                  <a:moveTo>
                    <a:pt x="0" y="0"/>
                  </a:moveTo>
                  <a:lnTo>
                    <a:pt x="1372" y="0"/>
                  </a:lnTo>
                  <a:lnTo>
                    <a:pt x="1372" y="5"/>
                  </a:lnTo>
                  <a:lnTo>
                    <a:pt x="1372" y="9"/>
                  </a:lnTo>
                  <a:lnTo>
                    <a:pt x="0" y="9"/>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0" name="Freeform 230"/>
            <p:cNvSpPr>
              <a:spLocks/>
            </p:cNvSpPr>
            <p:nvPr/>
          </p:nvSpPr>
          <p:spPr bwMode="auto">
            <a:xfrm>
              <a:off x="1007" y="4014"/>
              <a:ext cx="55" cy="55"/>
            </a:xfrm>
            <a:custGeom>
              <a:avLst/>
              <a:gdLst>
                <a:gd name="T0" fmla="*/ 55 w 55"/>
                <a:gd name="T1" fmla="*/ 33 h 55"/>
                <a:gd name="T2" fmla="*/ 53 w 55"/>
                <a:gd name="T3" fmla="*/ 38 h 55"/>
                <a:gd name="T4" fmla="*/ 51 w 55"/>
                <a:gd name="T5" fmla="*/ 43 h 55"/>
                <a:gd name="T6" fmla="*/ 47 w 55"/>
                <a:gd name="T7" fmla="*/ 47 h 55"/>
                <a:gd name="T8" fmla="*/ 43 w 55"/>
                <a:gd name="T9" fmla="*/ 51 h 55"/>
                <a:gd name="T10" fmla="*/ 38 w 55"/>
                <a:gd name="T11" fmla="*/ 53 h 55"/>
                <a:gd name="T12" fmla="*/ 33 w 55"/>
                <a:gd name="T13" fmla="*/ 55 h 55"/>
                <a:gd name="T14" fmla="*/ 28 w 55"/>
                <a:gd name="T15" fmla="*/ 55 h 55"/>
                <a:gd name="T16" fmla="*/ 23 w 55"/>
                <a:gd name="T17" fmla="*/ 55 h 55"/>
                <a:gd name="T18" fmla="*/ 18 w 55"/>
                <a:gd name="T19" fmla="*/ 53 h 55"/>
                <a:gd name="T20" fmla="*/ 13 w 55"/>
                <a:gd name="T21" fmla="*/ 51 h 55"/>
                <a:gd name="T22" fmla="*/ 8 w 55"/>
                <a:gd name="T23" fmla="*/ 47 h 55"/>
                <a:gd name="T24" fmla="*/ 5 w 55"/>
                <a:gd name="T25" fmla="*/ 43 h 55"/>
                <a:gd name="T26" fmla="*/ 2 w 55"/>
                <a:gd name="T27" fmla="*/ 38 h 55"/>
                <a:gd name="T28" fmla="*/ 1 w 55"/>
                <a:gd name="T29" fmla="*/ 33 h 55"/>
                <a:gd name="T30" fmla="*/ 0 w 55"/>
                <a:gd name="T31" fmla="*/ 27 h 55"/>
                <a:gd name="T32" fmla="*/ 1 w 55"/>
                <a:gd name="T33" fmla="*/ 23 h 55"/>
                <a:gd name="T34" fmla="*/ 2 w 55"/>
                <a:gd name="T35" fmla="*/ 17 h 55"/>
                <a:gd name="T36" fmla="*/ 5 w 55"/>
                <a:gd name="T37" fmla="*/ 13 h 55"/>
                <a:gd name="T38" fmla="*/ 8 w 55"/>
                <a:gd name="T39" fmla="*/ 8 h 55"/>
                <a:gd name="T40" fmla="*/ 13 w 55"/>
                <a:gd name="T41" fmla="*/ 5 h 55"/>
                <a:gd name="T42" fmla="*/ 18 w 55"/>
                <a:gd name="T43" fmla="*/ 2 h 55"/>
                <a:gd name="T44" fmla="*/ 23 w 55"/>
                <a:gd name="T45" fmla="*/ 1 h 55"/>
                <a:gd name="T46" fmla="*/ 28 w 55"/>
                <a:gd name="T47" fmla="*/ 0 h 55"/>
                <a:gd name="T48" fmla="*/ 33 w 55"/>
                <a:gd name="T49" fmla="*/ 1 h 55"/>
                <a:gd name="T50" fmla="*/ 38 w 55"/>
                <a:gd name="T51" fmla="*/ 2 h 55"/>
                <a:gd name="T52" fmla="*/ 43 w 55"/>
                <a:gd name="T53" fmla="*/ 5 h 55"/>
                <a:gd name="T54" fmla="*/ 47 w 55"/>
                <a:gd name="T55" fmla="*/ 8 h 55"/>
                <a:gd name="T56" fmla="*/ 51 w 55"/>
                <a:gd name="T57" fmla="*/ 13 h 55"/>
                <a:gd name="T58" fmla="*/ 53 w 55"/>
                <a:gd name="T59" fmla="*/ 17 h 55"/>
                <a:gd name="T60" fmla="*/ 55 w 55"/>
                <a:gd name="T61" fmla="*/ 23 h 55"/>
                <a:gd name="T62" fmla="*/ 55 w 55"/>
                <a:gd name="T63" fmla="*/ 27 h 55"/>
                <a:gd name="T64" fmla="*/ 55 w 55"/>
                <a:gd name="T6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55" y="33"/>
                  </a:moveTo>
                  <a:lnTo>
                    <a:pt x="53" y="38"/>
                  </a:lnTo>
                  <a:lnTo>
                    <a:pt x="51" y="43"/>
                  </a:lnTo>
                  <a:lnTo>
                    <a:pt x="47" y="47"/>
                  </a:lnTo>
                  <a:lnTo>
                    <a:pt x="43" y="51"/>
                  </a:lnTo>
                  <a:lnTo>
                    <a:pt x="38" y="53"/>
                  </a:lnTo>
                  <a:lnTo>
                    <a:pt x="33" y="55"/>
                  </a:lnTo>
                  <a:lnTo>
                    <a:pt x="28" y="55"/>
                  </a:lnTo>
                  <a:lnTo>
                    <a:pt x="23" y="55"/>
                  </a:lnTo>
                  <a:lnTo>
                    <a:pt x="18" y="53"/>
                  </a:lnTo>
                  <a:lnTo>
                    <a:pt x="13" y="51"/>
                  </a:lnTo>
                  <a:lnTo>
                    <a:pt x="8" y="47"/>
                  </a:lnTo>
                  <a:lnTo>
                    <a:pt x="5" y="43"/>
                  </a:lnTo>
                  <a:lnTo>
                    <a:pt x="2" y="38"/>
                  </a:lnTo>
                  <a:lnTo>
                    <a:pt x="1" y="33"/>
                  </a:lnTo>
                  <a:lnTo>
                    <a:pt x="0" y="27"/>
                  </a:lnTo>
                  <a:lnTo>
                    <a:pt x="1" y="23"/>
                  </a:lnTo>
                  <a:lnTo>
                    <a:pt x="2" y="17"/>
                  </a:lnTo>
                  <a:lnTo>
                    <a:pt x="5" y="13"/>
                  </a:lnTo>
                  <a:lnTo>
                    <a:pt x="8" y="8"/>
                  </a:lnTo>
                  <a:lnTo>
                    <a:pt x="13" y="5"/>
                  </a:lnTo>
                  <a:lnTo>
                    <a:pt x="18" y="2"/>
                  </a:lnTo>
                  <a:lnTo>
                    <a:pt x="23" y="1"/>
                  </a:lnTo>
                  <a:lnTo>
                    <a:pt x="28" y="0"/>
                  </a:lnTo>
                  <a:lnTo>
                    <a:pt x="33" y="1"/>
                  </a:lnTo>
                  <a:lnTo>
                    <a:pt x="38" y="2"/>
                  </a:lnTo>
                  <a:lnTo>
                    <a:pt x="43" y="5"/>
                  </a:lnTo>
                  <a:lnTo>
                    <a:pt x="47" y="8"/>
                  </a:lnTo>
                  <a:lnTo>
                    <a:pt x="51" y="13"/>
                  </a:lnTo>
                  <a:lnTo>
                    <a:pt x="53" y="17"/>
                  </a:lnTo>
                  <a:lnTo>
                    <a:pt x="55" y="23"/>
                  </a:lnTo>
                  <a:lnTo>
                    <a:pt x="55" y="27"/>
                  </a:lnTo>
                  <a:lnTo>
                    <a:pt x="5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1" name="Freeform 231"/>
            <p:cNvSpPr>
              <a:spLocks/>
            </p:cNvSpPr>
            <p:nvPr/>
          </p:nvSpPr>
          <p:spPr bwMode="auto">
            <a:xfrm>
              <a:off x="2427" y="4014"/>
              <a:ext cx="83" cy="55"/>
            </a:xfrm>
            <a:custGeom>
              <a:avLst/>
              <a:gdLst>
                <a:gd name="T0" fmla="*/ 83 w 83"/>
                <a:gd name="T1" fmla="*/ 28 h 55"/>
                <a:gd name="T2" fmla="*/ 0 w 83"/>
                <a:gd name="T3" fmla="*/ 0 h 55"/>
                <a:gd name="T4" fmla="*/ 0 w 83"/>
                <a:gd name="T5" fmla="*/ 55 h 55"/>
                <a:gd name="T6" fmla="*/ 83 w 83"/>
                <a:gd name="T7" fmla="*/ 28 h 55"/>
              </a:gdLst>
              <a:ahLst/>
              <a:cxnLst>
                <a:cxn ang="0">
                  <a:pos x="T0" y="T1"/>
                </a:cxn>
                <a:cxn ang="0">
                  <a:pos x="T2" y="T3"/>
                </a:cxn>
                <a:cxn ang="0">
                  <a:pos x="T4" y="T5"/>
                </a:cxn>
                <a:cxn ang="0">
                  <a:pos x="T6" y="T7"/>
                </a:cxn>
              </a:cxnLst>
              <a:rect l="0" t="0" r="r" b="b"/>
              <a:pathLst>
                <a:path w="83" h="55">
                  <a:moveTo>
                    <a:pt x="83" y="28"/>
                  </a:moveTo>
                  <a:lnTo>
                    <a:pt x="0" y="0"/>
                  </a:lnTo>
                  <a:lnTo>
                    <a:pt x="0" y="55"/>
                  </a:lnTo>
                  <a:lnTo>
                    <a:pt x="8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52" name="Rectangle 232"/>
            <p:cNvSpPr>
              <a:spLocks noChangeArrowheads="1"/>
            </p:cNvSpPr>
            <p:nvPr/>
          </p:nvSpPr>
          <p:spPr bwMode="auto">
            <a:xfrm>
              <a:off x="1090" y="3919"/>
              <a:ext cx="1379"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KernelLoop: CallbackProc()</a:t>
              </a:r>
              <a:endParaRPr lang="pt-BR" altLang="pt-BR"/>
            </a:p>
          </p:txBody>
        </p:sp>
        <p:sp>
          <p:nvSpPr>
            <p:cNvPr id="373" name="Freeform 233"/>
            <p:cNvSpPr>
              <a:spLocks/>
            </p:cNvSpPr>
            <p:nvPr/>
          </p:nvSpPr>
          <p:spPr bwMode="auto">
            <a:xfrm>
              <a:off x="817" y="3869"/>
              <a:ext cx="173" cy="345"/>
            </a:xfrm>
            <a:custGeom>
              <a:avLst/>
              <a:gdLst>
                <a:gd name="T0" fmla="*/ 86 w 173"/>
                <a:gd name="T1" fmla="*/ 345 h 345"/>
                <a:gd name="T2" fmla="*/ 0 w 173"/>
                <a:gd name="T3" fmla="*/ 345 h 345"/>
                <a:gd name="T4" fmla="*/ 0 w 173"/>
                <a:gd name="T5" fmla="*/ 0 h 345"/>
                <a:gd name="T6" fmla="*/ 173 w 173"/>
                <a:gd name="T7" fmla="*/ 0 h 345"/>
                <a:gd name="T8" fmla="*/ 173 w 173"/>
                <a:gd name="T9" fmla="*/ 345 h 345"/>
                <a:gd name="T10" fmla="*/ 86 w 173"/>
                <a:gd name="T11" fmla="*/ 345 h 345"/>
              </a:gdLst>
              <a:ahLst/>
              <a:cxnLst>
                <a:cxn ang="0">
                  <a:pos x="T0" y="T1"/>
                </a:cxn>
                <a:cxn ang="0">
                  <a:pos x="T2" y="T3"/>
                </a:cxn>
                <a:cxn ang="0">
                  <a:pos x="T4" y="T5"/>
                </a:cxn>
                <a:cxn ang="0">
                  <a:pos x="T6" y="T7"/>
                </a:cxn>
                <a:cxn ang="0">
                  <a:pos x="T8" y="T9"/>
                </a:cxn>
                <a:cxn ang="0">
                  <a:pos x="T10" y="T11"/>
                </a:cxn>
              </a:cxnLst>
              <a:rect l="0" t="0" r="r" b="b"/>
              <a:pathLst>
                <a:path w="173" h="345">
                  <a:moveTo>
                    <a:pt x="86" y="345"/>
                  </a:moveTo>
                  <a:lnTo>
                    <a:pt x="0" y="345"/>
                  </a:lnTo>
                  <a:lnTo>
                    <a:pt x="0" y="0"/>
                  </a:lnTo>
                  <a:lnTo>
                    <a:pt x="173" y="0"/>
                  </a:lnTo>
                  <a:lnTo>
                    <a:pt x="173" y="345"/>
                  </a:lnTo>
                  <a:lnTo>
                    <a:pt x="86" y="345"/>
                  </a:lnTo>
                  <a:close/>
                </a:path>
              </a:pathLst>
            </a:custGeom>
            <a:solidFill>
              <a:srgbClr val="CFE7F5"/>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374" name="Freeform 234"/>
            <p:cNvSpPr>
              <a:spLocks/>
            </p:cNvSpPr>
            <p:nvPr/>
          </p:nvSpPr>
          <p:spPr bwMode="auto">
            <a:xfrm>
              <a:off x="817" y="4212"/>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5" name="Freeform 235"/>
            <p:cNvSpPr>
              <a:spLocks/>
            </p:cNvSpPr>
            <p:nvPr/>
          </p:nvSpPr>
          <p:spPr bwMode="auto">
            <a:xfrm>
              <a:off x="815" y="4214"/>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6" name="Freeform 236"/>
            <p:cNvSpPr>
              <a:spLocks/>
            </p:cNvSpPr>
            <p:nvPr/>
          </p:nvSpPr>
          <p:spPr bwMode="auto">
            <a:xfrm>
              <a:off x="815" y="3869"/>
              <a:ext cx="4" cy="345"/>
            </a:xfrm>
            <a:custGeom>
              <a:avLst/>
              <a:gdLst>
                <a:gd name="T0" fmla="*/ 0 w 4"/>
                <a:gd name="T1" fmla="*/ 345 h 345"/>
                <a:gd name="T2" fmla="*/ 0 w 4"/>
                <a:gd name="T3" fmla="*/ 0 h 345"/>
                <a:gd name="T4" fmla="*/ 2 w 4"/>
                <a:gd name="T5" fmla="*/ 0 h 345"/>
                <a:gd name="T6" fmla="*/ 4 w 4"/>
                <a:gd name="T7" fmla="*/ 0 h 345"/>
                <a:gd name="T8" fmla="*/ 4 w 4"/>
                <a:gd name="T9" fmla="*/ 345 h 345"/>
                <a:gd name="T10" fmla="*/ 2 w 4"/>
                <a:gd name="T11" fmla="*/ 345 h 345"/>
                <a:gd name="T12" fmla="*/ 0 w 4"/>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0" y="345"/>
                  </a:moveTo>
                  <a:lnTo>
                    <a:pt x="0" y="0"/>
                  </a:lnTo>
                  <a:lnTo>
                    <a:pt x="2" y="0"/>
                  </a:lnTo>
                  <a:lnTo>
                    <a:pt x="4" y="0"/>
                  </a:lnTo>
                  <a:lnTo>
                    <a:pt x="4" y="345"/>
                  </a:lnTo>
                  <a:lnTo>
                    <a:pt x="2" y="345"/>
                  </a:lnTo>
                  <a:lnTo>
                    <a:pt x="0" y="3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7" name="Freeform 237"/>
            <p:cNvSpPr>
              <a:spLocks/>
            </p:cNvSpPr>
            <p:nvPr/>
          </p:nvSpPr>
          <p:spPr bwMode="auto">
            <a:xfrm>
              <a:off x="815" y="3867"/>
              <a:ext cx="2" cy="2"/>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8" name="Freeform 238"/>
            <p:cNvSpPr>
              <a:spLocks/>
            </p:cNvSpPr>
            <p:nvPr/>
          </p:nvSpPr>
          <p:spPr bwMode="auto">
            <a:xfrm>
              <a:off x="817" y="3867"/>
              <a:ext cx="173" cy="4"/>
            </a:xfrm>
            <a:custGeom>
              <a:avLst/>
              <a:gdLst>
                <a:gd name="T0" fmla="*/ 0 w 173"/>
                <a:gd name="T1" fmla="*/ 0 h 4"/>
                <a:gd name="T2" fmla="*/ 173 w 173"/>
                <a:gd name="T3" fmla="*/ 0 h 4"/>
                <a:gd name="T4" fmla="*/ 173 w 173"/>
                <a:gd name="T5" fmla="*/ 2 h 4"/>
                <a:gd name="T6" fmla="*/ 173 w 173"/>
                <a:gd name="T7" fmla="*/ 4 h 4"/>
                <a:gd name="T8" fmla="*/ 0 w 173"/>
                <a:gd name="T9" fmla="*/ 4 h 4"/>
                <a:gd name="T10" fmla="*/ 0 w 173"/>
                <a:gd name="T11" fmla="*/ 2 h 4"/>
                <a:gd name="T12" fmla="*/ 0 w 17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73" h="4">
                  <a:moveTo>
                    <a:pt x="0" y="0"/>
                  </a:moveTo>
                  <a:lnTo>
                    <a:pt x="173" y="0"/>
                  </a:lnTo>
                  <a:lnTo>
                    <a:pt x="173" y="2"/>
                  </a:lnTo>
                  <a:lnTo>
                    <a:pt x="173"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79" name="Freeform 239"/>
            <p:cNvSpPr>
              <a:spLocks/>
            </p:cNvSpPr>
            <p:nvPr/>
          </p:nvSpPr>
          <p:spPr bwMode="auto">
            <a:xfrm>
              <a:off x="990" y="3867"/>
              <a:ext cx="2" cy="2"/>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0" name="Freeform 240"/>
            <p:cNvSpPr>
              <a:spLocks/>
            </p:cNvSpPr>
            <p:nvPr/>
          </p:nvSpPr>
          <p:spPr bwMode="auto">
            <a:xfrm>
              <a:off x="988" y="3869"/>
              <a:ext cx="4" cy="345"/>
            </a:xfrm>
            <a:custGeom>
              <a:avLst/>
              <a:gdLst>
                <a:gd name="T0" fmla="*/ 4 w 4"/>
                <a:gd name="T1" fmla="*/ 0 h 345"/>
                <a:gd name="T2" fmla="*/ 4 w 4"/>
                <a:gd name="T3" fmla="*/ 345 h 345"/>
                <a:gd name="T4" fmla="*/ 2 w 4"/>
                <a:gd name="T5" fmla="*/ 345 h 345"/>
                <a:gd name="T6" fmla="*/ 0 w 4"/>
                <a:gd name="T7" fmla="*/ 345 h 345"/>
                <a:gd name="T8" fmla="*/ 0 w 4"/>
                <a:gd name="T9" fmla="*/ 0 h 345"/>
                <a:gd name="T10" fmla="*/ 2 w 4"/>
                <a:gd name="T11" fmla="*/ 0 h 345"/>
                <a:gd name="T12" fmla="*/ 4 w 4"/>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4" y="0"/>
                  </a:moveTo>
                  <a:lnTo>
                    <a:pt x="4" y="345"/>
                  </a:lnTo>
                  <a:lnTo>
                    <a:pt x="2" y="345"/>
                  </a:lnTo>
                  <a:lnTo>
                    <a:pt x="0" y="345"/>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1" name="Freeform 241"/>
            <p:cNvSpPr>
              <a:spLocks/>
            </p:cNvSpPr>
            <p:nvPr/>
          </p:nvSpPr>
          <p:spPr bwMode="auto">
            <a:xfrm>
              <a:off x="990" y="4214"/>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2" name="Freeform 242"/>
            <p:cNvSpPr>
              <a:spLocks/>
            </p:cNvSpPr>
            <p:nvPr/>
          </p:nvSpPr>
          <p:spPr bwMode="auto">
            <a:xfrm>
              <a:off x="903" y="4212"/>
              <a:ext cx="87" cy="4"/>
            </a:xfrm>
            <a:custGeom>
              <a:avLst/>
              <a:gdLst>
                <a:gd name="T0" fmla="*/ 87 w 87"/>
                <a:gd name="T1" fmla="*/ 4 h 4"/>
                <a:gd name="T2" fmla="*/ 0 w 87"/>
                <a:gd name="T3" fmla="*/ 4 h 4"/>
                <a:gd name="T4" fmla="*/ 0 w 87"/>
                <a:gd name="T5" fmla="*/ 2 h 4"/>
                <a:gd name="T6" fmla="*/ 0 w 87"/>
                <a:gd name="T7" fmla="*/ 0 h 4"/>
                <a:gd name="T8" fmla="*/ 87 w 87"/>
                <a:gd name="T9" fmla="*/ 0 h 4"/>
                <a:gd name="T10" fmla="*/ 87 w 87"/>
                <a:gd name="T11" fmla="*/ 2 h 4"/>
                <a:gd name="T12" fmla="*/ 87 w 8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7" h="4">
                  <a:moveTo>
                    <a:pt x="87" y="4"/>
                  </a:moveTo>
                  <a:lnTo>
                    <a:pt x="0" y="4"/>
                  </a:lnTo>
                  <a:lnTo>
                    <a:pt x="0" y="2"/>
                  </a:lnTo>
                  <a:lnTo>
                    <a:pt x="0" y="0"/>
                  </a:lnTo>
                  <a:lnTo>
                    <a:pt x="87" y="0"/>
                  </a:lnTo>
                  <a:lnTo>
                    <a:pt x="87" y="2"/>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3" name="Freeform 243"/>
            <p:cNvSpPr>
              <a:spLocks/>
            </p:cNvSpPr>
            <p:nvPr/>
          </p:nvSpPr>
          <p:spPr bwMode="auto">
            <a:xfrm>
              <a:off x="817" y="1622"/>
              <a:ext cx="173" cy="518"/>
            </a:xfrm>
            <a:custGeom>
              <a:avLst/>
              <a:gdLst>
                <a:gd name="T0" fmla="*/ 86 w 173"/>
                <a:gd name="T1" fmla="*/ 518 h 518"/>
                <a:gd name="T2" fmla="*/ 0 w 173"/>
                <a:gd name="T3" fmla="*/ 518 h 518"/>
                <a:gd name="T4" fmla="*/ 0 w 173"/>
                <a:gd name="T5" fmla="*/ 0 h 518"/>
                <a:gd name="T6" fmla="*/ 173 w 173"/>
                <a:gd name="T7" fmla="*/ 0 h 518"/>
                <a:gd name="T8" fmla="*/ 173 w 173"/>
                <a:gd name="T9" fmla="*/ 518 h 518"/>
                <a:gd name="T10" fmla="*/ 86 w 173"/>
                <a:gd name="T11" fmla="*/ 518 h 518"/>
              </a:gdLst>
              <a:ahLst/>
              <a:cxnLst>
                <a:cxn ang="0">
                  <a:pos x="T0" y="T1"/>
                </a:cxn>
                <a:cxn ang="0">
                  <a:pos x="T2" y="T3"/>
                </a:cxn>
                <a:cxn ang="0">
                  <a:pos x="T4" y="T5"/>
                </a:cxn>
                <a:cxn ang="0">
                  <a:pos x="T6" y="T7"/>
                </a:cxn>
                <a:cxn ang="0">
                  <a:pos x="T8" y="T9"/>
                </a:cxn>
                <a:cxn ang="0">
                  <a:pos x="T10" y="T11"/>
                </a:cxn>
              </a:cxnLst>
              <a:rect l="0" t="0" r="r" b="b"/>
              <a:pathLst>
                <a:path w="173" h="518">
                  <a:moveTo>
                    <a:pt x="86" y="518"/>
                  </a:moveTo>
                  <a:lnTo>
                    <a:pt x="0" y="518"/>
                  </a:lnTo>
                  <a:lnTo>
                    <a:pt x="0" y="0"/>
                  </a:lnTo>
                  <a:lnTo>
                    <a:pt x="173" y="0"/>
                  </a:lnTo>
                  <a:lnTo>
                    <a:pt x="173" y="518"/>
                  </a:lnTo>
                  <a:lnTo>
                    <a:pt x="86" y="518"/>
                  </a:lnTo>
                  <a:close/>
                </a:path>
              </a:pathLst>
            </a:custGeom>
            <a:solidFill>
              <a:srgbClr val="CFE7F5"/>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384" name="Freeform 244"/>
            <p:cNvSpPr>
              <a:spLocks/>
            </p:cNvSpPr>
            <p:nvPr/>
          </p:nvSpPr>
          <p:spPr bwMode="auto">
            <a:xfrm>
              <a:off x="817" y="2138"/>
              <a:ext cx="86" cy="4"/>
            </a:xfrm>
            <a:custGeom>
              <a:avLst/>
              <a:gdLst>
                <a:gd name="T0" fmla="*/ 86 w 86"/>
                <a:gd name="T1" fmla="*/ 4 h 4"/>
                <a:gd name="T2" fmla="*/ 0 w 86"/>
                <a:gd name="T3" fmla="*/ 4 h 4"/>
                <a:gd name="T4" fmla="*/ 0 w 86"/>
                <a:gd name="T5" fmla="*/ 2 h 4"/>
                <a:gd name="T6" fmla="*/ 0 w 86"/>
                <a:gd name="T7" fmla="*/ 0 h 4"/>
                <a:gd name="T8" fmla="*/ 86 w 86"/>
                <a:gd name="T9" fmla="*/ 0 h 4"/>
                <a:gd name="T10" fmla="*/ 86 w 86"/>
                <a:gd name="T11" fmla="*/ 2 h 4"/>
                <a:gd name="T12" fmla="*/ 86 w 8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6" h="4">
                  <a:moveTo>
                    <a:pt x="86" y="4"/>
                  </a:moveTo>
                  <a:lnTo>
                    <a:pt x="0" y="4"/>
                  </a:lnTo>
                  <a:lnTo>
                    <a:pt x="0" y="2"/>
                  </a:lnTo>
                  <a:lnTo>
                    <a:pt x="0" y="0"/>
                  </a:lnTo>
                  <a:lnTo>
                    <a:pt x="86" y="0"/>
                  </a:lnTo>
                  <a:lnTo>
                    <a:pt x="86" y="2"/>
                  </a:lnTo>
                  <a:lnTo>
                    <a:pt x="8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5" name="Freeform 245"/>
            <p:cNvSpPr>
              <a:spLocks/>
            </p:cNvSpPr>
            <p:nvPr/>
          </p:nvSpPr>
          <p:spPr bwMode="auto">
            <a:xfrm>
              <a:off x="815" y="2140"/>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6" name="Freeform 246"/>
            <p:cNvSpPr>
              <a:spLocks/>
            </p:cNvSpPr>
            <p:nvPr/>
          </p:nvSpPr>
          <p:spPr bwMode="auto">
            <a:xfrm>
              <a:off x="815" y="1622"/>
              <a:ext cx="4" cy="518"/>
            </a:xfrm>
            <a:custGeom>
              <a:avLst/>
              <a:gdLst>
                <a:gd name="T0" fmla="*/ 0 w 4"/>
                <a:gd name="T1" fmla="*/ 518 h 518"/>
                <a:gd name="T2" fmla="*/ 0 w 4"/>
                <a:gd name="T3" fmla="*/ 0 h 518"/>
                <a:gd name="T4" fmla="*/ 2 w 4"/>
                <a:gd name="T5" fmla="*/ 0 h 518"/>
                <a:gd name="T6" fmla="*/ 4 w 4"/>
                <a:gd name="T7" fmla="*/ 0 h 518"/>
                <a:gd name="T8" fmla="*/ 4 w 4"/>
                <a:gd name="T9" fmla="*/ 518 h 518"/>
                <a:gd name="T10" fmla="*/ 2 w 4"/>
                <a:gd name="T11" fmla="*/ 518 h 518"/>
                <a:gd name="T12" fmla="*/ 0 w 4"/>
                <a:gd name="T13" fmla="*/ 518 h 518"/>
              </a:gdLst>
              <a:ahLst/>
              <a:cxnLst>
                <a:cxn ang="0">
                  <a:pos x="T0" y="T1"/>
                </a:cxn>
                <a:cxn ang="0">
                  <a:pos x="T2" y="T3"/>
                </a:cxn>
                <a:cxn ang="0">
                  <a:pos x="T4" y="T5"/>
                </a:cxn>
                <a:cxn ang="0">
                  <a:pos x="T6" y="T7"/>
                </a:cxn>
                <a:cxn ang="0">
                  <a:pos x="T8" y="T9"/>
                </a:cxn>
                <a:cxn ang="0">
                  <a:pos x="T10" y="T11"/>
                </a:cxn>
                <a:cxn ang="0">
                  <a:pos x="T12" y="T13"/>
                </a:cxn>
              </a:cxnLst>
              <a:rect l="0" t="0" r="r" b="b"/>
              <a:pathLst>
                <a:path w="4" h="518">
                  <a:moveTo>
                    <a:pt x="0" y="518"/>
                  </a:moveTo>
                  <a:lnTo>
                    <a:pt x="0" y="0"/>
                  </a:lnTo>
                  <a:lnTo>
                    <a:pt x="2" y="0"/>
                  </a:lnTo>
                  <a:lnTo>
                    <a:pt x="4" y="0"/>
                  </a:lnTo>
                  <a:lnTo>
                    <a:pt x="4" y="518"/>
                  </a:lnTo>
                  <a:lnTo>
                    <a:pt x="2" y="518"/>
                  </a:lnTo>
                  <a:lnTo>
                    <a:pt x="0" y="5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7" name="Freeform 247"/>
            <p:cNvSpPr>
              <a:spLocks/>
            </p:cNvSpPr>
            <p:nvPr/>
          </p:nvSpPr>
          <p:spPr bwMode="auto">
            <a:xfrm>
              <a:off x="815" y="1620"/>
              <a:ext cx="2" cy="2"/>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8" name="Freeform 248"/>
            <p:cNvSpPr>
              <a:spLocks/>
            </p:cNvSpPr>
            <p:nvPr/>
          </p:nvSpPr>
          <p:spPr bwMode="auto">
            <a:xfrm>
              <a:off x="817" y="1620"/>
              <a:ext cx="173" cy="4"/>
            </a:xfrm>
            <a:custGeom>
              <a:avLst/>
              <a:gdLst>
                <a:gd name="T0" fmla="*/ 0 w 173"/>
                <a:gd name="T1" fmla="*/ 0 h 4"/>
                <a:gd name="T2" fmla="*/ 173 w 173"/>
                <a:gd name="T3" fmla="*/ 0 h 4"/>
                <a:gd name="T4" fmla="*/ 173 w 173"/>
                <a:gd name="T5" fmla="*/ 2 h 4"/>
                <a:gd name="T6" fmla="*/ 173 w 173"/>
                <a:gd name="T7" fmla="*/ 4 h 4"/>
                <a:gd name="T8" fmla="*/ 0 w 173"/>
                <a:gd name="T9" fmla="*/ 4 h 4"/>
                <a:gd name="T10" fmla="*/ 0 w 173"/>
                <a:gd name="T11" fmla="*/ 2 h 4"/>
                <a:gd name="T12" fmla="*/ 0 w 17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73" h="4">
                  <a:moveTo>
                    <a:pt x="0" y="0"/>
                  </a:moveTo>
                  <a:lnTo>
                    <a:pt x="173" y="0"/>
                  </a:lnTo>
                  <a:lnTo>
                    <a:pt x="173" y="2"/>
                  </a:lnTo>
                  <a:lnTo>
                    <a:pt x="173"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89" name="Freeform 249"/>
            <p:cNvSpPr>
              <a:spLocks/>
            </p:cNvSpPr>
            <p:nvPr/>
          </p:nvSpPr>
          <p:spPr bwMode="auto">
            <a:xfrm>
              <a:off x="990" y="1620"/>
              <a:ext cx="2" cy="2"/>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0" name="Freeform 250"/>
            <p:cNvSpPr>
              <a:spLocks/>
            </p:cNvSpPr>
            <p:nvPr/>
          </p:nvSpPr>
          <p:spPr bwMode="auto">
            <a:xfrm>
              <a:off x="988" y="1622"/>
              <a:ext cx="4" cy="518"/>
            </a:xfrm>
            <a:custGeom>
              <a:avLst/>
              <a:gdLst>
                <a:gd name="T0" fmla="*/ 4 w 4"/>
                <a:gd name="T1" fmla="*/ 0 h 518"/>
                <a:gd name="T2" fmla="*/ 4 w 4"/>
                <a:gd name="T3" fmla="*/ 518 h 518"/>
                <a:gd name="T4" fmla="*/ 2 w 4"/>
                <a:gd name="T5" fmla="*/ 518 h 518"/>
                <a:gd name="T6" fmla="*/ 0 w 4"/>
                <a:gd name="T7" fmla="*/ 518 h 518"/>
                <a:gd name="T8" fmla="*/ 0 w 4"/>
                <a:gd name="T9" fmla="*/ 0 h 518"/>
                <a:gd name="T10" fmla="*/ 2 w 4"/>
                <a:gd name="T11" fmla="*/ 0 h 518"/>
                <a:gd name="T12" fmla="*/ 4 w 4"/>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4" h="518">
                  <a:moveTo>
                    <a:pt x="4" y="0"/>
                  </a:moveTo>
                  <a:lnTo>
                    <a:pt x="4" y="518"/>
                  </a:lnTo>
                  <a:lnTo>
                    <a:pt x="2" y="518"/>
                  </a:lnTo>
                  <a:lnTo>
                    <a:pt x="0" y="518"/>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1" name="Freeform 251"/>
            <p:cNvSpPr>
              <a:spLocks/>
            </p:cNvSpPr>
            <p:nvPr/>
          </p:nvSpPr>
          <p:spPr bwMode="auto">
            <a:xfrm>
              <a:off x="990" y="2140"/>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2" name="Freeform 252"/>
            <p:cNvSpPr>
              <a:spLocks/>
            </p:cNvSpPr>
            <p:nvPr/>
          </p:nvSpPr>
          <p:spPr bwMode="auto">
            <a:xfrm>
              <a:off x="903" y="2138"/>
              <a:ext cx="87" cy="4"/>
            </a:xfrm>
            <a:custGeom>
              <a:avLst/>
              <a:gdLst>
                <a:gd name="T0" fmla="*/ 87 w 87"/>
                <a:gd name="T1" fmla="*/ 4 h 4"/>
                <a:gd name="T2" fmla="*/ 0 w 87"/>
                <a:gd name="T3" fmla="*/ 4 h 4"/>
                <a:gd name="T4" fmla="*/ 0 w 87"/>
                <a:gd name="T5" fmla="*/ 2 h 4"/>
                <a:gd name="T6" fmla="*/ 0 w 87"/>
                <a:gd name="T7" fmla="*/ 0 h 4"/>
                <a:gd name="T8" fmla="*/ 87 w 87"/>
                <a:gd name="T9" fmla="*/ 0 h 4"/>
                <a:gd name="T10" fmla="*/ 87 w 87"/>
                <a:gd name="T11" fmla="*/ 2 h 4"/>
                <a:gd name="T12" fmla="*/ 87 w 8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7" h="4">
                  <a:moveTo>
                    <a:pt x="87" y="4"/>
                  </a:moveTo>
                  <a:lnTo>
                    <a:pt x="0" y="4"/>
                  </a:lnTo>
                  <a:lnTo>
                    <a:pt x="0" y="2"/>
                  </a:lnTo>
                  <a:lnTo>
                    <a:pt x="0" y="0"/>
                  </a:lnTo>
                  <a:lnTo>
                    <a:pt x="87" y="0"/>
                  </a:lnTo>
                  <a:lnTo>
                    <a:pt x="87" y="2"/>
                  </a:lnTo>
                  <a:lnTo>
                    <a:pt x="8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3" name="Freeform 253"/>
            <p:cNvSpPr>
              <a:spLocks/>
            </p:cNvSpPr>
            <p:nvPr/>
          </p:nvSpPr>
          <p:spPr bwMode="auto">
            <a:xfrm>
              <a:off x="1059" y="1810"/>
              <a:ext cx="2253" cy="9"/>
            </a:xfrm>
            <a:custGeom>
              <a:avLst/>
              <a:gdLst>
                <a:gd name="T0" fmla="*/ 0 w 2253"/>
                <a:gd name="T1" fmla="*/ 0 h 9"/>
                <a:gd name="T2" fmla="*/ 2253 w 2253"/>
                <a:gd name="T3" fmla="*/ 0 h 9"/>
                <a:gd name="T4" fmla="*/ 2253 w 2253"/>
                <a:gd name="T5" fmla="*/ 4 h 9"/>
                <a:gd name="T6" fmla="*/ 2253 w 2253"/>
                <a:gd name="T7" fmla="*/ 9 h 9"/>
                <a:gd name="T8" fmla="*/ 0 w 2253"/>
                <a:gd name="T9" fmla="*/ 9 h 9"/>
                <a:gd name="T10" fmla="*/ 0 w 2253"/>
                <a:gd name="T11" fmla="*/ 4 h 9"/>
                <a:gd name="T12" fmla="*/ 0 w 225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53" h="9">
                  <a:moveTo>
                    <a:pt x="0" y="0"/>
                  </a:moveTo>
                  <a:lnTo>
                    <a:pt x="2253" y="0"/>
                  </a:lnTo>
                  <a:lnTo>
                    <a:pt x="2253" y="4"/>
                  </a:lnTo>
                  <a:lnTo>
                    <a:pt x="2253" y="9"/>
                  </a:lnTo>
                  <a:lnTo>
                    <a:pt x="0" y="9"/>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4" name="Freeform 254"/>
            <p:cNvSpPr>
              <a:spLocks/>
            </p:cNvSpPr>
            <p:nvPr/>
          </p:nvSpPr>
          <p:spPr bwMode="auto">
            <a:xfrm>
              <a:off x="1007" y="1787"/>
              <a:ext cx="55" cy="55"/>
            </a:xfrm>
            <a:custGeom>
              <a:avLst/>
              <a:gdLst>
                <a:gd name="T0" fmla="*/ 55 w 55"/>
                <a:gd name="T1" fmla="*/ 32 h 55"/>
                <a:gd name="T2" fmla="*/ 53 w 55"/>
                <a:gd name="T3" fmla="*/ 37 h 55"/>
                <a:gd name="T4" fmla="*/ 51 w 55"/>
                <a:gd name="T5" fmla="*/ 42 h 55"/>
                <a:gd name="T6" fmla="*/ 47 w 55"/>
                <a:gd name="T7" fmla="*/ 47 h 55"/>
                <a:gd name="T8" fmla="*/ 43 w 55"/>
                <a:gd name="T9" fmla="*/ 51 h 55"/>
                <a:gd name="T10" fmla="*/ 38 w 55"/>
                <a:gd name="T11" fmla="*/ 53 h 55"/>
                <a:gd name="T12" fmla="*/ 33 w 55"/>
                <a:gd name="T13" fmla="*/ 54 h 55"/>
                <a:gd name="T14" fmla="*/ 28 w 55"/>
                <a:gd name="T15" fmla="*/ 55 h 55"/>
                <a:gd name="T16" fmla="*/ 23 w 55"/>
                <a:gd name="T17" fmla="*/ 54 h 55"/>
                <a:gd name="T18" fmla="*/ 18 w 55"/>
                <a:gd name="T19" fmla="*/ 53 h 55"/>
                <a:gd name="T20" fmla="*/ 13 w 55"/>
                <a:gd name="T21" fmla="*/ 51 h 55"/>
                <a:gd name="T22" fmla="*/ 8 w 55"/>
                <a:gd name="T23" fmla="*/ 47 h 55"/>
                <a:gd name="T24" fmla="*/ 5 w 55"/>
                <a:gd name="T25" fmla="*/ 42 h 55"/>
                <a:gd name="T26" fmla="*/ 2 w 55"/>
                <a:gd name="T27" fmla="*/ 37 h 55"/>
                <a:gd name="T28" fmla="*/ 1 w 55"/>
                <a:gd name="T29" fmla="*/ 32 h 55"/>
                <a:gd name="T30" fmla="*/ 0 w 55"/>
                <a:gd name="T31" fmla="*/ 27 h 55"/>
                <a:gd name="T32" fmla="*/ 1 w 55"/>
                <a:gd name="T33" fmla="*/ 22 h 55"/>
                <a:gd name="T34" fmla="*/ 2 w 55"/>
                <a:gd name="T35" fmla="*/ 17 h 55"/>
                <a:gd name="T36" fmla="*/ 5 w 55"/>
                <a:gd name="T37" fmla="*/ 12 h 55"/>
                <a:gd name="T38" fmla="*/ 8 w 55"/>
                <a:gd name="T39" fmla="*/ 8 h 55"/>
                <a:gd name="T40" fmla="*/ 13 w 55"/>
                <a:gd name="T41" fmla="*/ 4 h 55"/>
                <a:gd name="T42" fmla="*/ 18 w 55"/>
                <a:gd name="T43" fmla="*/ 2 h 55"/>
                <a:gd name="T44" fmla="*/ 23 w 55"/>
                <a:gd name="T45" fmla="*/ 1 h 55"/>
                <a:gd name="T46" fmla="*/ 28 w 55"/>
                <a:gd name="T47" fmla="*/ 0 h 55"/>
                <a:gd name="T48" fmla="*/ 33 w 55"/>
                <a:gd name="T49" fmla="*/ 1 h 55"/>
                <a:gd name="T50" fmla="*/ 38 w 55"/>
                <a:gd name="T51" fmla="*/ 2 h 55"/>
                <a:gd name="T52" fmla="*/ 43 w 55"/>
                <a:gd name="T53" fmla="*/ 4 h 55"/>
                <a:gd name="T54" fmla="*/ 47 w 55"/>
                <a:gd name="T55" fmla="*/ 8 h 55"/>
                <a:gd name="T56" fmla="*/ 51 w 55"/>
                <a:gd name="T57" fmla="*/ 12 h 55"/>
                <a:gd name="T58" fmla="*/ 53 w 55"/>
                <a:gd name="T59" fmla="*/ 17 h 55"/>
                <a:gd name="T60" fmla="*/ 55 w 55"/>
                <a:gd name="T61" fmla="*/ 22 h 55"/>
                <a:gd name="T62" fmla="*/ 55 w 55"/>
                <a:gd name="T63" fmla="*/ 27 h 55"/>
                <a:gd name="T64" fmla="*/ 55 w 55"/>
                <a:gd name="T65" fmla="*/ 3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55" y="32"/>
                  </a:moveTo>
                  <a:lnTo>
                    <a:pt x="53" y="37"/>
                  </a:lnTo>
                  <a:lnTo>
                    <a:pt x="51" y="42"/>
                  </a:lnTo>
                  <a:lnTo>
                    <a:pt x="47" y="47"/>
                  </a:lnTo>
                  <a:lnTo>
                    <a:pt x="43" y="51"/>
                  </a:lnTo>
                  <a:lnTo>
                    <a:pt x="38" y="53"/>
                  </a:lnTo>
                  <a:lnTo>
                    <a:pt x="33" y="54"/>
                  </a:lnTo>
                  <a:lnTo>
                    <a:pt x="28" y="55"/>
                  </a:lnTo>
                  <a:lnTo>
                    <a:pt x="23" y="54"/>
                  </a:lnTo>
                  <a:lnTo>
                    <a:pt x="18" y="53"/>
                  </a:lnTo>
                  <a:lnTo>
                    <a:pt x="13" y="51"/>
                  </a:lnTo>
                  <a:lnTo>
                    <a:pt x="8" y="47"/>
                  </a:lnTo>
                  <a:lnTo>
                    <a:pt x="5" y="42"/>
                  </a:lnTo>
                  <a:lnTo>
                    <a:pt x="2" y="37"/>
                  </a:lnTo>
                  <a:lnTo>
                    <a:pt x="1" y="32"/>
                  </a:lnTo>
                  <a:lnTo>
                    <a:pt x="0" y="27"/>
                  </a:lnTo>
                  <a:lnTo>
                    <a:pt x="1" y="22"/>
                  </a:lnTo>
                  <a:lnTo>
                    <a:pt x="2" y="17"/>
                  </a:lnTo>
                  <a:lnTo>
                    <a:pt x="5" y="12"/>
                  </a:lnTo>
                  <a:lnTo>
                    <a:pt x="8" y="8"/>
                  </a:lnTo>
                  <a:lnTo>
                    <a:pt x="13" y="4"/>
                  </a:lnTo>
                  <a:lnTo>
                    <a:pt x="18" y="2"/>
                  </a:lnTo>
                  <a:lnTo>
                    <a:pt x="23" y="1"/>
                  </a:lnTo>
                  <a:lnTo>
                    <a:pt x="28" y="0"/>
                  </a:lnTo>
                  <a:lnTo>
                    <a:pt x="33" y="1"/>
                  </a:lnTo>
                  <a:lnTo>
                    <a:pt x="38" y="2"/>
                  </a:lnTo>
                  <a:lnTo>
                    <a:pt x="43" y="4"/>
                  </a:lnTo>
                  <a:lnTo>
                    <a:pt x="47" y="8"/>
                  </a:lnTo>
                  <a:lnTo>
                    <a:pt x="51" y="12"/>
                  </a:lnTo>
                  <a:lnTo>
                    <a:pt x="53" y="17"/>
                  </a:lnTo>
                  <a:lnTo>
                    <a:pt x="55" y="22"/>
                  </a:lnTo>
                  <a:lnTo>
                    <a:pt x="55" y="27"/>
                  </a:lnTo>
                  <a:lnTo>
                    <a:pt x="5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5" name="Freeform 255"/>
            <p:cNvSpPr>
              <a:spLocks/>
            </p:cNvSpPr>
            <p:nvPr/>
          </p:nvSpPr>
          <p:spPr bwMode="auto">
            <a:xfrm>
              <a:off x="3308" y="1787"/>
              <a:ext cx="83" cy="55"/>
            </a:xfrm>
            <a:custGeom>
              <a:avLst/>
              <a:gdLst>
                <a:gd name="T0" fmla="*/ 83 w 83"/>
                <a:gd name="T1" fmla="*/ 27 h 55"/>
                <a:gd name="T2" fmla="*/ 0 w 83"/>
                <a:gd name="T3" fmla="*/ 0 h 55"/>
                <a:gd name="T4" fmla="*/ 0 w 83"/>
                <a:gd name="T5" fmla="*/ 55 h 55"/>
                <a:gd name="T6" fmla="*/ 83 w 83"/>
                <a:gd name="T7" fmla="*/ 27 h 55"/>
              </a:gdLst>
              <a:ahLst/>
              <a:cxnLst>
                <a:cxn ang="0">
                  <a:pos x="T0" y="T1"/>
                </a:cxn>
                <a:cxn ang="0">
                  <a:pos x="T2" y="T3"/>
                </a:cxn>
                <a:cxn ang="0">
                  <a:pos x="T4" y="T5"/>
                </a:cxn>
                <a:cxn ang="0">
                  <a:pos x="T6" y="T7"/>
                </a:cxn>
              </a:cxnLst>
              <a:rect l="0" t="0" r="r" b="b"/>
              <a:pathLst>
                <a:path w="83" h="55">
                  <a:moveTo>
                    <a:pt x="83" y="27"/>
                  </a:moveTo>
                  <a:lnTo>
                    <a:pt x="0" y="0"/>
                  </a:lnTo>
                  <a:lnTo>
                    <a:pt x="0" y="55"/>
                  </a:lnTo>
                  <a:lnTo>
                    <a:pt x="83"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6" name="Rectangle 256"/>
            <p:cNvSpPr>
              <a:spLocks noChangeArrowheads="1"/>
            </p:cNvSpPr>
            <p:nvPr/>
          </p:nvSpPr>
          <p:spPr bwMode="auto">
            <a:xfrm>
              <a:off x="1742" y="1692"/>
              <a:ext cx="940"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dirty="0" err="1">
                  <a:solidFill>
                    <a:srgbClr val="1F1C1B"/>
                  </a:solidFill>
                </a:rPr>
                <a:t>KernelInit</a:t>
              </a:r>
              <a:r>
                <a:rPr lang="pt-BR" altLang="pt-BR" sz="1400" dirty="0">
                  <a:solidFill>
                    <a:srgbClr val="1F1C1B"/>
                  </a:solidFill>
                </a:rPr>
                <a:t>: </a:t>
              </a:r>
              <a:r>
                <a:rPr lang="pt-BR" altLang="pt-BR" sz="1400" dirty="0" err="1">
                  <a:solidFill>
                    <a:srgbClr val="1F1C1B"/>
                  </a:solidFill>
                </a:rPr>
                <a:t>InitDrv</a:t>
              </a:r>
              <a:r>
                <a:rPr lang="pt-BR" altLang="pt-BR" sz="1400" dirty="0">
                  <a:solidFill>
                    <a:srgbClr val="1F1C1B"/>
                  </a:solidFill>
                </a:rPr>
                <a:t>()</a:t>
              </a:r>
              <a:endParaRPr lang="pt-BR" altLang="pt-BR" dirty="0"/>
            </a:p>
          </p:txBody>
        </p:sp>
        <p:sp>
          <p:nvSpPr>
            <p:cNvPr id="397" name="Freeform 257"/>
            <p:cNvSpPr>
              <a:spLocks noEditPoints="1"/>
            </p:cNvSpPr>
            <p:nvPr/>
          </p:nvSpPr>
          <p:spPr bwMode="auto">
            <a:xfrm>
              <a:off x="4358" y="2885"/>
              <a:ext cx="156" cy="293"/>
            </a:xfrm>
            <a:custGeom>
              <a:avLst/>
              <a:gdLst>
                <a:gd name="T0" fmla="*/ 156 w 156"/>
                <a:gd name="T1" fmla="*/ 79 h 293"/>
                <a:gd name="T2" fmla="*/ 54 w 156"/>
                <a:gd name="T3" fmla="*/ 100 h 293"/>
                <a:gd name="T4" fmla="*/ 123 w 156"/>
                <a:gd name="T5" fmla="*/ 4 h 293"/>
                <a:gd name="T6" fmla="*/ 89 w 156"/>
                <a:gd name="T7" fmla="*/ 0 h 293"/>
                <a:gd name="T8" fmla="*/ 7 w 156"/>
                <a:gd name="T9" fmla="*/ 138 h 293"/>
                <a:gd name="T10" fmla="*/ 105 w 156"/>
                <a:gd name="T11" fmla="*/ 118 h 293"/>
                <a:gd name="T12" fmla="*/ 35 w 156"/>
                <a:gd name="T13" fmla="*/ 220 h 293"/>
                <a:gd name="T14" fmla="*/ 24 w 156"/>
                <a:gd name="T15" fmla="*/ 177 h 293"/>
                <a:gd name="T16" fmla="*/ 0 w 156"/>
                <a:gd name="T17" fmla="*/ 293 h 293"/>
                <a:gd name="T18" fmla="*/ 79 w 156"/>
                <a:gd name="T19" fmla="*/ 261 h 293"/>
                <a:gd name="T20" fmla="*/ 51 w 156"/>
                <a:gd name="T21" fmla="*/ 242 h 293"/>
                <a:gd name="T22" fmla="*/ 156 w 156"/>
                <a:gd name="T23" fmla="*/ 79 h 293"/>
                <a:gd name="T24" fmla="*/ 156 w 156"/>
                <a:gd name="T25" fmla="*/ 79 h 293"/>
                <a:gd name="T26" fmla="*/ 156 w 156"/>
                <a:gd name="T27" fmla="*/ 79 h 293"/>
                <a:gd name="T28" fmla="*/ 0 w 156"/>
                <a:gd name="T29" fmla="*/ 0 h 293"/>
                <a:gd name="T30" fmla="*/ 0 w 156"/>
                <a:gd name="T31" fmla="*/ 0 h 293"/>
                <a:gd name="T32" fmla="*/ 156 w 156"/>
                <a:gd name="T33" fmla="*/ 293 h 293"/>
                <a:gd name="T34" fmla="*/ 156 w 156"/>
                <a:gd name="T35"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293">
                  <a:moveTo>
                    <a:pt x="156" y="79"/>
                  </a:moveTo>
                  <a:lnTo>
                    <a:pt x="54" y="100"/>
                  </a:lnTo>
                  <a:lnTo>
                    <a:pt x="123" y="4"/>
                  </a:lnTo>
                  <a:lnTo>
                    <a:pt x="89" y="0"/>
                  </a:lnTo>
                  <a:lnTo>
                    <a:pt x="7" y="138"/>
                  </a:lnTo>
                  <a:lnTo>
                    <a:pt x="105" y="118"/>
                  </a:lnTo>
                  <a:lnTo>
                    <a:pt x="35" y="220"/>
                  </a:lnTo>
                  <a:lnTo>
                    <a:pt x="24" y="177"/>
                  </a:lnTo>
                  <a:lnTo>
                    <a:pt x="0" y="293"/>
                  </a:lnTo>
                  <a:lnTo>
                    <a:pt x="79" y="261"/>
                  </a:lnTo>
                  <a:lnTo>
                    <a:pt x="51" y="242"/>
                  </a:lnTo>
                  <a:lnTo>
                    <a:pt x="156" y="79"/>
                  </a:lnTo>
                  <a:lnTo>
                    <a:pt x="156" y="79"/>
                  </a:lnTo>
                  <a:lnTo>
                    <a:pt x="156" y="79"/>
                  </a:lnTo>
                  <a:close/>
                  <a:moveTo>
                    <a:pt x="0" y="0"/>
                  </a:moveTo>
                  <a:lnTo>
                    <a:pt x="0" y="0"/>
                  </a:lnTo>
                  <a:close/>
                  <a:moveTo>
                    <a:pt x="156" y="293"/>
                  </a:moveTo>
                  <a:lnTo>
                    <a:pt x="156" y="2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8" name="Freeform 258"/>
            <p:cNvSpPr>
              <a:spLocks/>
            </p:cNvSpPr>
            <p:nvPr/>
          </p:nvSpPr>
          <p:spPr bwMode="auto">
            <a:xfrm>
              <a:off x="2623" y="933"/>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399" name="Freeform 259"/>
            <p:cNvSpPr>
              <a:spLocks/>
            </p:cNvSpPr>
            <p:nvPr/>
          </p:nvSpPr>
          <p:spPr bwMode="auto">
            <a:xfrm>
              <a:off x="2623" y="1109"/>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0" name="Freeform 260"/>
            <p:cNvSpPr>
              <a:spLocks/>
            </p:cNvSpPr>
            <p:nvPr/>
          </p:nvSpPr>
          <p:spPr bwMode="auto">
            <a:xfrm>
              <a:off x="2623" y="1284"/>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1" name="Freeform 261"/>
            <p:cNvSpPr>
              <a:spLocks/>
            </p:cNvSpPr>
            <p:nvPr/>
          </p:nvSpPr>
          <p:spPr bwMode="auto">
            <a:xfrm>
              <a:off x="2623" y="1459"/>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2" name="Freeform 262"/>
            <p:cNvSpPr>
              <a:spLocks/>
            </p:cNvSpPr>
            <p:nvPr/>
          </p:nvSpPr>
          <p:spPr bwMode="auto">
            <a:xfrm>
              <a:off x="2623" y="1635"/>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3" name="Freeform 263"/>
            <p:cNvSpPr>
              <a:spLocks/>
            </p:cNvSpPr>
            <p:nvPr/>
          </p:nvSpPr>
          <p:spPr bwMode="auto">
            <a:xfrm>
              <a:off x="2623" y="1810"/>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4" name="Freeform 264"/>
            <p:cNvSpPr>
              <a:spLocks/>
            </p:cNvSpPr>
            <p:nvPr/>
          </p:nvSpPr>
          <p:spPr bwMode="auto">
            <a:xfrm>
              <a:off x="2623" y="1986"/>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5" name="Freeform 265"/>
            <p:cNvSpPr>
              <a:spLocks/>
            </p:cNvSpPr>
            <p:nvPr/>
          </p:nvSpPr>
          <p:spPr bwMode="auto">
            <a:xfrm>
              <a:off x="2623" y="2161"/>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6" name="Freeform 266"/>
            <p:cNvSpPr>
              <a:spLocks/>
            </p:cNvSpPr>
            <p:nvPr/>
          </p:nvSpPr>
          <p:spPr bwMode="auto">
            <a:xfrm>
              <a:off x="2623" y="2336"/>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7" name="Freeform 267"/>
            <p:cNvSpPr>
              <a:spLocks/>
            </p:cNvSpPr>
            <p:nvPr/>
          </p:nvSpPr>
          <p:spPr bwMode="auto">
            <a:xfrm>
              <a:off x="2623" y="2512"/>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8" name="Freeform 268"/>
            <p:cNvSpPr>
              <a:spLocks/>
            </p:cNvSpPr>
            <p:nvPr/>
          </p:nvSpPr>
          <p:spPr bwMode="auto">
            <a:xfrm>
              <a:off x="2623" y="2687"/>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09" name="Freeform 269"/>
            <p:cNvSpPr>
              <a:spLocks/>
            </p:cNvSpPr>
            <p:nvPr/>
          </p:nvSpPr>
          <p:spPr bwMode="auto">
            <a:xfrm>
              <a:off x="2623" y="2863"/>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0" name="Freeform 270"/>
            <p:cNvSpPr>
              <a:spLocks/>
            </p:cNvSpPr>
            <p:nvPr/>
          </p:nvSpPr>
          <p:spPr bwMode="auto">
            <a:xfrm>
              <a:off x="2623" y="3038"/>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1" name="Freeform 271"/>
            <p:cNvSpPr>
              <a:spLocks/>
            </p:cNvSpPr>
            <p:nvPr/>
          </p:nvSpPr>
          <p:spPr bwMode="auto">
            <a:xfrm>
              <a:off x="2623" y="3213"/>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2" name="Freeform 272"/>
            <p:cNvSpPr>
              <a:spLocks/>
            </p:cNvSpPr>
            <p:nvPr/>
          </p:nvSpPr>
          <p:spPr bwMode="auto">
            <a:xfrm>
              <a:off x="2623" y="3389"/>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3" name="Freeform 273"/>
            <p:cNvSpPr>
              <a:spLocks/>
            </p:cNvSpPr>
            <p:nvPr/>
          </p:nvSpPr>
          <p:spPr bwMode="auto">
            <a:xfrm>
              <a:off x="2623" y="3564"/>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4" name="Freeform 274"/>
            <p:cNvSpPr>
              <a:spLocks/>
            </p:cNvSpPr>
            <p:nvPr/>
          </p:nvSpPr>
          <p:spPr bwMode="auto">
            <a:xfrm>
              <a:off x="2623" y="3740"/>
              <a:ext cx="9" cy="87"/>
            </a:xfrm>
            <a:custGeom>
              <a:avLst/>
              <a:gdLst>
                <a:gd name="T0" fmla="*/ 9 w 9"/>
                <a:gd name="T1" fmla="*/ 0 h 87"/>
                <a:gd name="T2" fmla="*/ 9 w 9"/>
                <a:gd name="T3" fmla="*/ 87 h 87"/>
                <a:gd name="T4" fmla="*/ 4 w 9"/>
                <a:gd name="T5" fmla="*/ 87 h 87"/>
                <a:gd name="T6" fmla="*/ 0 w 9"/>
                <a:gd name="T7" fmla="*/ 87 h 87"/>
                <a:gd name="T8" fmla="*/ 0 w 9"/>
                <a:gd name="T9" fmla="*/ 0 h 87"/>
                <a:gd name="T10" fmla="*/ 4 w 9"/>
                <a:gd name="T11" fmla="*/ 0 h 87"/>
                <a:gd name="T12" fmla="*/ 9 w 9"/>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9" h="87">
                  <a:moveTo>
                    <a:pt x="9" y="0"/>
                  </a:moveTo>
                  <a:lnTo>
                    <a:pt x="9" y="87"/>
                  </a:lnTo>
                  <a:lnTo>
                    <a:pt x="4" y="87"/>
                  </a:lnTo>
                  <a:lnTo>
                    <a:pt x="0" y="87"/>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5" name="Freeform 275"/>
            <p:cNvSpPr>
              <a:spLocks/>
            </p:cNvSpPr>
            <p:nvPr/>
          </p:nvSpPr>
          <p:spPr bwMode="auto">
            <a:xfrm>
              <a:off x="2623" y="3915"/>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6" name="Freeform 276"/>
            <p:cNvSpPr>
              <a:spLocks/>
            </p:cNvSpPr>
            <p:nvPr/>
          </p:nvSpPr>
          <p:spPr bwMode="auto">
            <a:xfrm>
              <a:off x="2623" y="4090"/>
              <a:ext cx="9" cy="88"/>
            </a:xfrm>
            <a:custGeom>
              <a:avLst/>
              <a:gdLst>
                <a:gd name="T0" fmla="*/ 9 w 9"/>
                <a:gd name="T1" fmla="*/ 0 h 88"/>
                <a:gd name="T2" fmla="*/ 9 w 9"/>
                <a:gd name="T3" fmla="*/ 88 h 88"/>
                <a:gd name="T4" fmla="*/ 4 w 9"/>
                <a:gd name="T5" fmla="*/ 88 h 88"/>
                <a:gd name="T6" fmla="*/ 0 w 9"/>
                <a:gd name="T7" fmla="*/ 88 h 88"/>
                <a:gd name="T8" fmla="*/ 0 w 9"/>
                <a:gd name="T9" fmla="*/ 0 h 88"/>
                <a:gd name="T10" fmla="*/ 4 w 9"/>
                <a:gd name="T11" fmla="*/ 0 h 88"/>
                <a:gd name="T12" fmla="*/ 9 w 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9" h="88">
                  <a:moveTo>
                    <a:pt x="9" y="0"/>
                  </a:moveTo>
                  <a:lnTo>
                    <a:pt x="9" y="88"/>
                  </a:lnTo>
                  <a:lnTo>
                    <a:pt x="4" y="88"/>
                  </a:lnTo>
                  <a:lnTo>
                    <a:pt x="0" y="88"/>
                  </a:lnTo>
                  <a:lnTo>
                    <a:pt x="0"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7" name="Freeform 277"/>
            <p:cNvSpPr>
              <a:spLocks/>
            </p:cNvSpPr>
            <p:nvPr/>
          </p:nvSpPr>
          <p:spPr bwMode="auto">
            <a:xfrm>
              <a:off x="2282" y="935"/>
              <a:ext cx="687" cy="345"/>
            </a:xfrm>
            <a:custGeom>
              <a:avLst/>
              <a:gdLst>
                <a:gd name="T0" fmla="*/ 343 w 687"/>
                <a:gd name="T1" fmla="*/ 345 h 345"/>
                <a:gd name="T2" fmla="*/ 0 w 687"/>
                <a:gd name="T3" fmla="*/ 345 h 345"/>
                <a:gd name="T4" fmla="*/ 0 w 687"/>
                <a:gd name="T5" fmla="*/ 0 h 345"/>
                <a:gd name="T6" fmla="*/ 687 w 687"/>
                <a:gd name="T7" fmla="*/ 0 h 345"/>
                <a:gd name="T8" fmla="*/ 687 w 687"/>
                <a:gd name="T9" fmla="*/ 345 h 345"/>
                <a:gd name="T10" fmla="*/ 343 w 687"/>
                <a:gd name="T11" fmla="*/ 345 h 345"/>
              </a:gdLst>
              <a:ahLst/>
              <a:cxnLst>
                <a:cxn ang="0">
                  <a:pos x="T0" y="T1"/>
                </a:cxn>
                <a:cxn ang="0">
                  <a:pos x="T2" y="T3"/>
                </a:cxn>
                <a:cxn ang="0">
                  <a:pos x="T4" y="T5"/>
                </a:cxn>
                <a:cxn ang="0">
                  <a:pos x="T6" y="T7"/>
                </a:cxn>
                <a:cxn ang="0">
                  <a:pos x="T8" y="T9"/>
                </a:cxn>
                <a:cxn ang="0">
                  <a:pos x="T10" y="T11"/>
                </a:cxn>
              </a:cxnLst>
              <a:rect l="0" t="0" r="r" b="b"/>
              <a:pathLst>
                <a:path w="687" h="345">
                  <a:moveTo>
                    <a:pt x="343" y="345"/>
                  </a:moveTo>
                  <a:lnTo>
                    <a:pt x="0" y="345"/>
                  </a:lnTo>
                  <a:lnTo>
                    <a:pt x="0" y="0"/>
                  </a:lnTo>
                  <a:lnTo>
                    <a:pt x="687" y="0"/>
                  </a:lnTo>
                  <a:lnTo>
                    <a:pt x="687" y="345"/>
                  </a:lnTo>
                  <a:lnTo>
                    <a:pt x="343" y="345"/>
                  </a:lnTo>
                  <a:close/>
                </a:path>
              </a:pathLst>
            </a:custGeom>
            <a:solidFill>
              <a:srgbClr val="FFFFFF"/>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418" name="Freeform 278"/>
            <p:cNvSpPr>
              <a:spLocks/>
            </p:cNvSpPr>
            <p:nvPr/>
          </p:nvSpPr>
          <p:spPr bwMode="auto">
            <a:xfrm>
              <a:off x="2282" y="1278"/>
              <a:ext cx="343" cy="4"/>
            </a:xfrm>
            <a:custGeom>
              <a:avLst/>
              <a:gdLst>
                <a:gd name="T0" fmla="*/ 343 w 343"/>
                <a:gd name="T1" fmla="*/ 4 h 4"/>
                <a:gd name="T2" fmla="*/ 0 w 343"/>
                <a:gd name="T3" fmla="*/ 4 h 4"/>
                <a:gd name="T4" fmla="*/ 0 w 343"/>
                <a:gd name="T5" fmla="*/ 2 h 4"/>
                <a:gd name="T6" fmla="*/ 0 w 343"/>
                <a:gd name="T7" fmla="*/ 0 h 4"/>
                <a:gd name="T8" fmla="*/ 343 w 343"/>
                <a:gd name="T9" fmla="*/ 0 h 4"/>
                <a:gd name="T10" fmla="*/ 343 w 343"/>
                <a:gd name="T11" fmla="*/ 2 h 4"/>
                <a:gd name="T12" fmla="*/ 343 w 34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43" h="4">
                  <a:moveTo>
                    <a:pt x="343" y="4"/>
                  </a:moveTo>
                  <a:lnTo>
                    <a:pt x="0" y="4"/>
                  </a:lnTo>
                  <a:lnTo>
                    <a:pt x="0" y="2"/>
                  </a:lnTo>
                  <a:lnTo>
                    <a:pt x="0" y="0"/>
                  </a:lnTo>
                  <a:lnTo>
                    <a:pt x="343" y="0"/>
                  </a:lnTo>
                  <a:lnTo>
                    <a:pt x="343" y="2"/>
                  </a:lnTo>
                  <a:lnTo>
                    <a:pt x="34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19" name="Freeform 279"/>
            <p:cNvSpPr>
              <a:spLocks/>
            </p:cNvSpPr>
            <p:nvPr/>
          </p:nvSpPr>
          <p:spPr bwMode="auto">
            <a:xfrm>
              <a:off x="2280" y="1280"/>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0" name="Freeform 280"/>
            <p:cNvSpPr>
              <a:spLocks/>
            </p:cNvSpPr>
            <p:nvPr/>
          </p:nvSpPr>
          <p:spPr bwMode="auto">
            <a:xfrm>
              <a:off x="2280" y="935"/>
              <a:ext cx="4" cy="345"/>
            </a:xfrm>
            <a:custGeom>
              <a:avLst/>
              <a:gdLst>
                <a:gd name="T0" fmla="*/ 0 w 4"/>
                <a:gd name="T1" fmla="*/ 345 h 345"/>
                <a:gd name="T2" fmla="*/ 0 w 4"/>
                <a:gd name="T3" fmla="*/ 0 h 345"/>
                <a:gd name="T4" fmla="*/ 2 w 4"/>
                <a:gd name="T5" fmla="*/ 0 h 345"/>
                <a:gd name="T6" fmla="*/ 4 w 4"/>
                <a:gd name="T7" fmla="*/ 0 h 345"/>
                <a:gd name="T8" fmla="*/ 4 w 4"/>
                <a:gd name="T9" fmla="*/ 345 h 345"/>
                <a:gd name="T10" fmla="*/ 2 w 4"/>
                <a:gd name="T11" fmla="*/ 345 h 345"/>
                <a:gd name="T12" fmla="*/ 0 w 4"/>
                <a:gd name="T13" fmla="*/ 345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0" y="345"/>
                  </a:moveTo>
                  <a:lnTo>
                    <a:pt x="0" y="0"/>
                  </a:lnTo>
                  <a:lnTo>
                    <a:pt x="2" y="0"/>
                  </a:lnTo>
                  <a:lnTo>
                    <a:pt x="4" y="0"/>
                  </a:lnTo>
                  <a:lnTo>
                    <a:pt x="4" y="345"/>
                  </a:lnTo>
                  <a:lnTo>
                    <a:pt x="2" y="345"/>
                  </a:lnTo>
                  <a:lnTo>
                    <a:pt x="0" y="3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1" name="Freeform 281"/>
            <p:cNvSpPr>
              <a:spLocks/>
            </p:cNvSpPr>
            <p:nvPr/>
          </p:nvSpPr>
          <p:spPr bwMode="auto">
            <a:xfrm>
              <a:off x="2280" y="933"/>
              <a:ext cx="2" cy="2"/>
            </a:xfrm>
            <a:custGeom>
              <a:avLst/>
              <a:gdLst>
                <a:gd name="T0" fmla="*/ 0 w 10"/>
                <a:gd name="T1" fmla="*/ 11 h 11"/>
                <a:gd name="T2" fmla="*/ 1 w 10"/>
                <a:gd name="T3" fmla="*/ 6 h 11"/>
                <a:gd name="T4" fmla="*/ 5 w 10"/>
                <a:gd name="T5" fmla="*/ 2 h 11"/>
                <a:gd name="T6" fmla="*/ 10 w 10"/>
                <a:gd name="T7" fmla="*/ 0 h 11"/>
                <a:gd name="T8" fmla="*/ 10 w 10"/>
                <a:gd name="T9" fmla="*/ 11 h 11"/>
                <a:gd name="T10" fmla="*/ 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0" y="11"/>
                  </a:moveTo>
                  <a:cubicBezTo>
                    <a:pt x="0" y="9"/>
                    <a:pt x="0" y="7"/>
                    <a:pt x="1" y="6"/>
                  </a:cubicBezTo>
                  <a:cubicBezTo>
                    <a:pt x="2" y="4"/>
                    <a:pt x="3" y="3"/>
                    <a:pt x="5" y="2"/>
                  </a:cubicBezTo>
                  <a:cubicBezTo>
                    <a:pt x="6" y="1"/>
                    <a:pt x="8" y="0"/>
                    <a:pt x="10" y="0"/>
                  </a:cubicBezTo>
                  <a:lnTo>
                    <a:pt x="10"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2" name="Freeform 282"/>
            <p:cNvSpPr>
              <a:spLocks/>
            </p:cNvSpPr>
            <p:nvPr/>
          </p:nvSpPr>
          <p:spPr bwMode="auto">
            <a:xfrm>
              <a:off x="2282" y="933"/>
              <a:ext cx="687" cy="4"/>
            </a:xfrm>
            <a:custGeom>
              <a:avLst/>
              <a:gdLst>
                <a:gd name="T0" fmla="*/ 0 w 687"/>
                <a:gd name="T1" fmla="*/ 0 h 4"/>
                <a:gd name="T2" fmla="*/ 687 w 687"/>
                <a:gd name="T3" fmla="*/ 0 h 4"/>
                <a:gd name="T4" fmla="*/ 687 w 687"/>
                <a:gd name="T5" fmla="*/ 2 h 4"/>
                <a:gd name="T6" fmla="*/ 687 w 687"/>
                <a:gd name="T7" fmla="*/ 4 h 4"/>
                <a:gd name="T8" fmla="*/ 0 w 687"/>
                <a:gd name="T9" fmla="*/ 4 h 4"/>
                <a:gd name="T10" fmla="*/ 0 w 687"/>
                <a:gd name="T11" fmla="*/ 2 h 4"/>
                <a:gd name="T12" fmla="*/ 0 w 68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87" h="4">
                  <a:moveTo>
                    <a:pt x="0" y="0"/>
                  </a:moveTo>
                  <a:lnTo>
                    <a:pt x="687" y="0"/>
                  </a:lnTo>
                  <a:lnTo>
                    <a:pt x="687" y="2"/>
                  </a:lnTo>
                  <a:lnTo>
                    <a:pt x="687"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3" name="Freeform 283"/>
            <p:cNvSpPr>
              <a:spLocks/>
            </p:cNvSpPr>
            <p:nvPr/>
          </p:nvSpPr>
          <p:spPr bwMode="auto">
            <a:xfrm>
              <a:off x="2969" y="933"/>
              <a:ext cx="2" cy="2"/>
            </a:xfrm>
            <a:custGeom>
              <a:avLst/>
              <a:gdLst>
                <a:gd name="T0" fmla="*/ 0 w 11"/>
                <a:gd name="T1" fmla="*/ 0 h 11"/>
                <a:gd name="T2" fmla="*/ 5 w 11"/>
                <a:gd name="T3" fmla="*/ 2 h 11"/>
                <a:gd name="T4" fmla="*/ 9 w 11"/>
                <a:gd name="T5" fmla="*/ 6 h 11"/>
                <a:gd name="T6" fmla="*/ 11 w 11"/>
                <a:gd name="T7" fmla="*/ 11 h 11"/>
                <a:gd name="T8" fmla="*/ 11 w 11"/>
                <a:gd name="T9" fmla="*/ 11 h 11"/>
                <a:gd name="T10" fmla="*/ 0 w 11"/>
                <a:gd name="T11" fmla="*/ 11 h 11"/>
                <a:gd name="T12" fmla="*/ 0 w 1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0" y="0"/>
                  </a:moveTo>
                  <a:cubicBezTo>
                    <a:pt x="2" y="0"/>
                    <a:pt x="4" y="1"/>
                    <a:pt x="5" y="2"/>
                  </a:cubicBezTo>
                  <a:cubicBezTo>
                    <a:pt x="7" y="3"/>
                    <a:pt x="8" y="4"/>
                    <a:pt x="9" y="6"/>
                  </a:cubicBezTo>
                  <a:cubicBezTo>
                    <a:pt x="10" y="7"/>
                    <a:pt x="11" y="9"/>
                    <a:pt x="11" y="11"/>
                  </a:cubicBezTo>
                  <a:lnTo>
                    <a:pt x="11" y="11"/>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4" name="Freeform 284"/>
            <p:cNvSpPr>
              <a:spLocks/>
            </p:cNvSpPr>
            <p:nvPr/>
          </p:nvSpPr>
          <p:spPr bwMode="auto">
            <a:xfrm>
              <a:off x="2967" y="935"/>
              <a:ext cx="4" cy="345"/>
            </a:xfrm>
            <a:custGeom>
              <a:avLst/>
              <a:gdLst>
                <a:gd name="T0" fmla="*/ 4 w 4"/>
                <a:gd name="T1" fmla="*/ 0 h 345"/>
                <a:gd name="T2" fmla="*/ 4 w 4"/>
                <a:gd name="T3" fmla="*/ 345 h 345"/>
                <a:gd name="T4" fmla="*/ 2 w 4"/>
                <a:gd name="T5" fmla="*/ 345 h 345"/>
                <a:gd name="T6" fmla="*/ 0 w 4"/>
                <a:gd name="T7" fmla="*/ 345 h 345"/>
                <a:gd name="T8" fmla="*/ 0 w 4"/>
                <a:gd name="T9" fmla="*/ 0 h 345"/>
                <a:gd name="T10" fmla="*/ 2 w 4"/>
                <a:gd name="T11" fmla="*/ 0 h 345"/>
                <a:gd name="T12" fmla="*/ 4 w 4"/>
                <a:gd name="T13" fmla="*/ 0 h 345"/>
              </a:gdLst>
              <a:ahLst/>
              <a:cxnLst>
                <a:cxn ang="0">
                  <a:pos x="T0" y="T1"/>
                </a:cxn>
                <a:cxn ang="0">
                  <a:pos x="T2" y="T3"/>
                </a:cxn>
                <a:cxn ang="0">
                  <a:pos x="T4" y="T5"/>
                </a:cxn>
                <a:cxn ang="0">
                  <a:pos x="T6" y="T7"/>
                </a:cxn>
                <a:cxn ang="0">
                  <a:pos x="T8" y="T9"/>
                </a:cxn>
                <a:cxn ang="0">
                  <a:pos x="T10" y="T11"/>
                </a:cxn>
                <a:cxn ang="0">
                  <a:pos x="T12" y="T13"/>
                </a:cxn>
              </a:cxnLst>
              <a:rect l="0" t="0" r="r" b="b"/>
              <a:pathLst>
                <a:path w="4" h="345">
                  <a:moveTo>
                    <a:pt x="4" y="0"/>
                  </a:moveTo>
                  <a:lnTo>
                    <a:pt x="4" y="345"/>
                  </a:lnTo>
                  <a:lnTo>
                    <a:pt x="2" y="345"/>
                  </a:lnTo>
                  <a:lnTo>
                    <a:pt x="0" y="345"/>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5" name="Freeform 285"/>
            <p:cNvSpPr>
              <a:spLocks/>
            </p:cNvSpPr>
            <p:nvPr/>
          </p:nvSpPr>
          <p:spPr bwMode="auto">
            <a:xfrm>
              <a:off x="2969" y="1280"/>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6" name="Freeform 286"/>
            <p:cNvSpPr>
              <a:spLocks/>
            </p:cNvSpPr>
            <p:nvPr/>
          </p:nvSpPr>
          <p:spPr bwMode="auto">
            <a:xfrm>
              <a:off x="2625" y="1278"/>
              <a:ext cx="344" cy="4"/>
            </a:xfrm>
            <a:custGeom>
              <a:avLst/>
              <a:gdLst>
                <a:gd name="T0" fmla="*/ 344 w 344"/>
                <a:gd name="T1" fmla="*/ 4 h 4"/>
                <a:gd name="T2" fmla="*/ 0 w 344"/>
                <a:gd name="T3" fmla="*/ 4 h 4"/>
                <a:gd name="T4" fmla="*/ 0 w 344"/>
                <a:gd name="T5" fmla="*/ 2 h 4"/>
                <a:gd name="T6" fmla="*/ 0 w 344"/>
                <a:gd name="T7" fmla="*/ 0 h 4"/>
                <a:gd name="T8" fmla="*/ 344 w 344"/>
                <a:gd name="T9" fmla="*/ 0 h 4"/>
                <a:gd name="T10" fmla="*/ 344 w 344"/>
                <a:gd name="T11" fmla="*/ 2 h 4"/>
                <a:gd name="T12" fmla="*/ 344 w 34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44" h="4">
                  <a:moveTo>
                    <a:pt x="344" y="4"/>
                  </a:moveTo>
                  <a:lnTo>
                    <a:pt x="0" y="4"/>
                  </a:lnTo>
                  <a:lnTo>
                    <a:pt x="0" y="2"/>
                  </a:lnTo>
                  <a:lnTo>
                    <a:pt x="0" y="0"/>
                  </a:lnTo>
                  <a:lnTo>
                    <a:pt x="344" y="0"/>
                  </a:lnTo>
                  <a:lnTo>
                    <a:pt x="344" y="2"/>
                  </a:lnTo>
                  <a:lnTo>
                    <a:pt x="34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27" name="Rectangle 287"/>
            <p:cNvSpPr>
              <a:spLocks noChangeArrowheads="1"/>
            </p:cNvSpPr>
            <p:nvPr/>
          </p:nvSpPr>
          <p:spPr bwMode="auto">
            <a:xfrm>
              <a:off x="2416" y="985"/>
              <a:ext cx="433"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Callback</a:t>
              </a:r>
              <a:endParaRPr lang="pt-BR" altLang="pt-BR"/>
            </a:p>
          </p:txBody>
        </p:sp>
        <p:sp>
          <p:nvSpPr>
            <p:cNvPr id="428" name="Rectangle 288"/>
            <p:cNvSpPr>
              <a:spLocks noChangeArrowheads="1"/>
            </p:cNvSpPr>
            <p:nvPr/>
          </p:nvSpPr>
          <p:spPr bwMode="auto">
            <a:xfrm>
              <a:off x="2428" y="1108"/>
              <a:ext cx="408" cy="13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pt-BR" altLang="pt-BR" sz="1400">
                  <a:solidFill>
                    <a:srgbClr val="1F1C1B"/>
                  </a:solidFill>
                </a:rPr>
                <a:t>Process</a:t>
              </a:r>
              <a:endParaRPr lang="pt-BR" altLang="pt-BR"/>
            </a:p>
          </p:txBody>
        </p:sp>
        <p:sp>
          <p:nvSpPr>
            <p:cNvPr id="429" name="Freeform 289"/>
            <p:cNvSpPr>
              <a:spLocks/>
            </p:cNvSpPr>
            <p:nvPr/>
          </p:nvSpPr>
          <p:spPr bwMode="auto">
            <a:xfrm>
              <a:off x="2541" y="4032"/>
              <a:ext cx="173" cy="181"/>
            </a:xfrm>
            <a:custGeom>
              <a:avLst/>
              <a:gdLst>
                <a:gd name="T0" fmla="*/ 86 w 173"/>
                <a:gd name="T1" fmla="*/ 181 h 181"/>
                <a:gd name="T2" fmla="*/ 0 w 173"/>
                <a:gd name="T3" fmla="*/ 181 h 181"/>
                <a:gd name="T4" fmla="*/ 0 w 173"/>
                <a:gd name="T5" fmla="*/ 0 h 181"/>
                <a:gd name="T6" fmla="*/ 173 w 173"/>
                <a:gd name="T7" fmla="*/ 0 h 181"/>
                <a:gd name="T8" fmla="*/ 173 w 173"/>
                <a:gd name="T9" fmla="*/ 181 h 181"/>
                <a:gd name="T10" fmla="*/ 86 w 173"/>
                <a:gd name="T11" fmla="*/ 181 h 181"/>
              </a:gdLst>
              <a:ahLst/>
              <a:cxnLst>
                <a:cxn ang="0">
                  <a:pos x="T0" y="T1"/>
                </a:cxn>
                <a:cxn ang="0">
                  <a:pos x="T2" y="T3"/>
                </a:cxn>
                <a:cxn ang="0">
                  <a:pos x="T4" y="T5"/>
                </a:cxn>
                <a:cxn ang="0">
                  <a:pos x="T6" y="T7"/>
                </a:cxn>
                <a:cxn ang="0">
                  <a:pos x="T8" y="T9"/>
                </a:cxn>
                <a:cxn ang="0">
                  <a:pos x="T10" y="T11"/>
                </a:cxn>
              </a:cxnLst>
              <a:rect l="0" t="0" r="r" b="b"/>
              <a:pathLst>
                <a:path w="173" h="181">
                  <a:moveTo>
                    <a:pt x="86" y="181"/>
                  </a:moveTo>
                  <a:lnTo>
                    <a:pt x="0" y="181"/>
                  </a:lnTo>
                  <a:lnTo>
                    <a:pt x="0" y="0"/>
                  </a:lnTo>
                  <a:lnTo>
                    <a:pt x="173" y="0"/>
                  </a:lnTo>
                  <a:lnTo>
                    <a:pt x="173" y="181"/>
                  </a:lnTo>
                  <a:lnTo>
                    <a:pt x="86" y="181"/>
                  </a:lnTo>
                  <a:close/>
                </a:path>
              </a:pathLst>
            </a:custGeom>
            <a:solidFill>
              <a:srgbClr val="CFE7F5"/>
            </a:solid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pt-BR"/>
            </a:p>
          </p:txBody>
        </p:sp>
        <p:sp>
          <p:nvSpPr>
            <p:cNvPr id="430" name="Freeform 290"/>
            <p:cNvSpPr>
              <a:spLocks/>
            </p:cNvSpPr>
            <p:nvPr/>
          </p:nvSpPr>
          <p:spPr bwMode="auto">
            <a:xfrm>
              <a:off x="2541" y="4212"/>
              <a:ext cx="86" cy="3"/>
            </a:xfrm>
            <a:custGeom>
              <a:avLst/>
              <a:gdLst>
                <a:gd name="T0" fmla="*/ 86 w 86"/>
                <a:gd name="T1" fmla="*/ 3 h 3"/>
                <a:gd name="T2" fmla="*/ 0 w 86"/>
                <a:gd name="T3" fmla="*/ 3 h 3"/>
                <a:gd name="T4" fmla="*/ 0 w 86"/>
                <a:gd name="T5" fmla="*/ 1 h 3"/>
                <a:gd name="T6" fmla="*/ 0 w 86"/>
                <a:gd name="T7" fmla="*/ 0 h 3"/>
                <a:gd name="T8" fmla="*/ 86 w 86"/>
                <a:gd name="T9" fmla="*/ 0 h 3"/>
                <a:gd name="T10" fmla="*/ 86 w 86"/>
                <a:gd name="T11" fmla="*/ 1 h 3"/>
                <a:gd name="T12" fmla="*/ 86 w 8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6" h="3">
                  <a:moveTo>
                    <a:pt x="86" y="3"/>
                  </a:moveTo>
                  <a:lnTo>
                    <a:pt x="0" y="3"/>
                  </a:lnTo>
                  <a:lnTo>
                    <a:pt x="0" y="1"/>
                  </a:lnTo>
                  <a:lnTo>
                    <a:pt x="0" y="0"/>
                  </a:lnTo>
                  <a:lnTo>
                    <a:pt x="86" y="0"/>
                  </a:lnTo>
                  <a:lnTo>
                    <a:pt x="86" y="1"/>
                  </a:lnTo>
                  <a:lnTo>
                    <a:pt x="8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1" name="Freeform 291"/>
            <p:cNvSpPr>
              <a:spLocks/>
            </p:cNvSpPr>
            <p:nvPr/>
          </p:nvSpPr>
          <p:spPr bwMode="auto">
            <a:xfrm>
              <a:off x="2539" y="4213"/>
              <a:ext cx="2" cy="2"/>
            </a:xfrm>
            <a:custGeom>
              <a:avLst/>
              <a:gdLst>
                <a:gd name="T0" fmla="*/ 10 w 10"/>
                <a:gd name="T1" fmla="*/ 11 h 11"/>
                <a:gd name="T2" fmla="*/ 5 w 10"/>
                <a:gd name="T3" fmla="*/ 9 h 11"/>
                <a:gd name="T4" fmla="*/ 1 w 10"/>
                <a:gd name="T5" fmla="*/ 5 h 11"/>
                <a:gd name="T6" fmla="*/ 0 w 10"/>
                <a:gd name="T7" fmla="*/ 0 h 11"/>
                <a:gd name="T8" fmla="*/ 10 w 10"/>
                <a:gd name="T9" fmla="*/ 0 h 11"/>
                <a:gd name="T10" fmla="*/ 10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10" y="11"/>
                  </a:moveTo>
                  <a:cubicBezTo>
                    <a:pt x="8" y="11"/>
                    <a:pt x="6" y="10"/>
                    <a:pt x="5" y="9"/>
                  </a:cubicBezTo>
                  <a:cubicBezTo>
                    <a:pt x="3" y="8"/>
                    <a:pt x="2" y="7"/>
                    <a:pt x="1" y="5"/>
                  </a:cubicBezTo>
                  <a:cubicBezTo>
                    <a:pt x="0" y="4"/>
                    <a:pt x="0" y="2"/>
                    <a:pt x="0" y="0"/>
                  </a:cubicBezTo>
                  <a:lnTo>
                    <a:pt x="10" y="0"/>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2" name="Freeform 292"/>
            <p:cNvSpPr>
              <a:spLocks/>
            </p:cNvSpPr>
            <p:nvPr/>
          </p:nvSpPr>
          <p:spPr bwMode="auto">
            <a:xfrm>
              <a:off x="2539" y="4032"/>
              <a:ext cx="4" cy="181"/>
            </a:xfrm>
            <a:custGeom>
              <a:avLst/>
              <a:gdLst>
                <a:gd name="T0" fmla="*/ 0 w 4"/>
                <a:gd name="T1" fmla="*/ 181 h 181"/>
                <a:gd name="T2" fmla="*/ 0 w 4"/>
                <a:gd name="T3" fmla="*/ 0 h 181"/>
                <a:gd name="T4" fmla="*/ 2 w 4"/>
                <a:gd name="T5" fmla="*/ 0 h 181"/>
                <a:gd name="T6" fmla="*/ 4 w 4"/>
                <a:gd name="T7" fmla="*/ 0 h 181"/>
                <a:gd name="T8" fmla="*/ 4 w 4"/>
                <a:gd name="T9" fmla="*/ 181 h 181"/>
                <a:gd name="T10" fmla="*/ 2 w 4"/>
                <a:gd name="T11" fmla="*/ 181 h 181"/>
                <a:gd name="T12" fmla="*/ 0 w 4"/>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4" h="181">
                  <a:moveTo>
                    <a:pt x="0" y="181"/>
                  </a:moveTo>
                  <a:lnTo>
                    <a:pt x="0" y="0"/>
                  </a:lnTo>
                  <a:lnTo>
                    <a:pt x="2" y="0"/>
                  </a:lnTo>
                  <a:lnTo>
                    <a:pt x="4" y="0"/>
                  </a:lnTo>
                  <a:lnTo>
                    <a:pt x="4" y="181"/>
                  </a:lnTo>
                  <a:lnTo>
                    <a:pt x="2" y="181"/>
                  </a:lnTo>
                  <a:lnTo>
                    <a:pt x="0" y="1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3" name="Freeform 293"/>
            <p:cNvSpPr>
              <a:spLocks/>
            </p:cNvSpPr>
            <p:nvPr/>
          </p:nvSpPr>
          <p:spPr bwMode="auto">
            <a:xfrm>
              <a:off x="2539" y="4030"/>
              <a:ext cx="2" cy="2"/>
            </a:xfrm>
            <a:custGeom>
              <a:avLst/>
              <a:gdLst>
                <a:gd name="T0" fmla="*/ 0 w 10"/>
                <a:gd name="T1" fmla="*/ 10 h 10"/>
                <a:gd name="T2" fmla="*/ 1 w 10"/>
                <a:gd name="T3" fmla="*/ 5 h 10"/>
                <a:gd name="T4" fmla="*/ 5 w 10"/>
                <a:gd name="T5" fmla="*/ 1 h 10"/>
                <a:gd name="T6" fmla="*/ 10 w 10"/>
                <a:gd name="T7" fmla="*/ 0 h 10"/>
                <a:gd name="T8" fmla="*/ 10 w 10"/>
                <a:gd name="T9" fmla="*/ 10 h 10"/>
                <a:gd name="T10" fmla="*/ 0 w 10"/>
                <a:gd name="T11" fmla="*/ 10 h 10"/>
              </a:gdLst>
              <a:ahLst/>
              <a:cxnLst>
                <a:cxn ang="0">
                  <a:pos x="T0" y="T1"/>
                </a:cxn>
                <a:cxn ang="0">
                  <a:pos x="T2" y="T3"/>
                </a:cxn>
                <a:cxn ang="0">
                  <a:pos x="T4" y="T5"/>
                </a:cxn>
                <a:cxn ang="0">
                  <a:pos x="T6" y="T7"/>
                </a:cxn>
                <a:cxn ang="0">
                  <a:pos x="T8" y="T9"/>
                </a:cxn>
                <a:cxn ang="0">
                  <a:pos x="T10" y="T11"/>
                </a:cxn>
              </a:cxnLst>
              <a:rect l="0" t="0" r="r" b="b"/>
              <a:pathLst>
                <a:path w="10" h="10">
                  <a:moveTo>
                    <a:pt x="0" y="10"/>
                  </a:moveTo>
                  <a:cubicBezTo>
                    <a:pt x="0" y="8"/>
                    <a:pt x="0" y="6"/>
                    <a:pt x="1" y="5"/>
                  </a:cubicBezTo>
                  <a:cubicBezTo>
                    <a:pt x="2" y="3"/>
                    <a:pt x="3" y="2"/>
                    <a:pt x="5" y="1"/>
                  </a:cubicBezTo>
                  <a:cubicBezTo>
                    <a:pt x="6" y="0"/>
                    <a:pt x="8" y="0"/>
                    <a:pt x="10" y="0"/>
                  </a:cubicBezTo>
                  <a:lnTo>
                    <a:pt x="1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4" name="Freeform 294"/>
            <p:cNvSpPr>
              <a:spLocks/>
            </p:cNvSpPr>
            <p:nvPr/>
          </p:nvSpPr>
          <p:spPr bwMode="auto">
            <a:xfrm>
              <a:off x="2541" y="4030"/>
              <a:ext cx="173" cy="4"/>
            </a:xfrm>
            <a:custGeom>
              <a:avLst/>
              <a:gdLst>
                <a:gd name="T0" fmla="*/ 0 w 173"/>
                <a:gd name="T1" fmla="*/ 0 h 4"/>
                <a:gd name="T2" fmla="*/ 173 w 173"/>
                <a:gd name="T3" fmla="*/ 0 h 4"/>
                <a:gd name="T4" fmla="*/ 173 w 173"/>
                <a:gd name="T5" fmla="*/ 2 h 4"/>
                <a:gd name="T6" fmla="*/ 173 w 173"/>
                <a:gd name="T7" fmla="*/ 4 h 4"/>
                <a:gd name="T8" fmla="*/ 0 w 173"/>
                <a:gd name="T9" fmla="*/ 4 h 4"/>
                <a:gd name="T10" fmla="*/ 0 w 173"/>
                <a:gd name="T11" fmla="*/ 2 h 4"/>
                <a:gd name="T12" fmla="*/ 0 w 17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73" h="4">
                  <a:moveTo>
                    <a:pt x="0" y="0"/>
                  </a:moveTo>
                  <a:lnTo>
                    <a:pt x="173" y="0"/>
                  </a:lnTo>
                  <a:lnTo>
                    <a:pt x="173" y="2"/>
                  </a:lnTo>
                  <a:lnTo>
                    <a:pt x="173" y="4"/>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5" name="Freeform 295"/>
            <p:cNvSpPr>
              <a:spLocks/>
            </p:cNvSpPr>
            <p:nvPr/>
          </p:nvSpPr>
          <p:spPr bwMode="auto">
            <a:xfrm>
              <a:off x="2714" y="4030"/>
              <a:ext cx="2" cy="2"/>
            </a:xfrm>
            <a:custGeom>
              <a:avLst/>
              <a:gdLst>
                <a:gd name="T0" fmla="*/ 0 w 11"/>
                <a:gd name="T1" fmla="*/ 0 h 10"/>
                <a:gd name="T2" fmla="*/ 5 w 11"/>
                <a:gd name="T3" fmla="*/ 1 h 10"/>
                <a:gd name="T4" fmla="*/ 9 w 11"/>
                <a:gd name="T5" fmla="*/ 5 h 10"/>
                <a:gd name="T6" fmla="*/ 11 w 11"/>
                <a:gd name="T7" fmla="*/ 10 h 10"/>
                <a:gd name="T8" fmla="*/ 11 w 11"/>
                <a:gd name="T9" fmla="*/ 10 h 10"/>
                <a:gd name="T10" fmla="*/ 0 w 11"/>
                <a:gd name="T11" fmla="*/ 10 h 10"/>
                <a:gd name="T12" fmla="*/ 0 w 1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0" y="0"/>
                  </a:moveTo>
                  <a:cubicBezTo>
                    <a:pt x="2" y="0"/>
                    <a:pt x="4" y="0"/>
                    <a:pt x="5" y="1"/>
                  </a:cubicBezTo>
                  <a:cubicBezTo>
                    <a:pt x="7" y="2"/>
                    <a:pt x="8" y="3"/>
                    <a:pt x="9" y="5"/>
                  </a:cubicBezTo>
                  <a:cubicBezTo>
                    <a:pt x="10" y="6"/>
                    <a:pt x="11" y="8"/>
                    <a:pt x="11" y="10"/>
                  </a:cubicBezTo>
                  <a:lnTo>
                    <a:pt x="11" y="1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6" name="Freeform 296"/>
            <p:cNvSpPr>
              <a:spLocks/>
            </p:cNvSpPr>
            <p:nvPr/>
          </p:nvSpPr>
          <p:spPr bwMode="auto">
            <a:xfrm>
              <a:off x="2712" y="4032"/>
              <a:ext cx="4" cy="181"/>
            </a:xfrm>
            <a:custGeom>
              <a:avLst/>
              <a:gdLst>
                <a:gd name="T0" fmla="*/ 4 w 4"/>
                <a:gd name="T1" fmla="*/ 0 h 181"/>
                <a:gd name="T2" fmla="*/ 4 w 4"/>
                <a:gd name="T3" fmla="*/ 181 h 181"/>
                <a:gd name="T4" fmla="*/ 2 w 4"/>
                <a:gd name="T5" fmla="*/ 181 h 181"/>
                <a:gd name="T6" fmla="*/ 0 w 4"/>
                <a:gd name="T7" fmla="*/ 181 h 181"/>
                <a:gd name="T8" fmla="*/ 0 w 4"/>
                <a:gd name="T9" fmla="*/ 0 h 181"/>
                <a:gd name="T10" fmla="*/ 2 w 4"/>
                <a:gd name="T11" fmla="*/ 0 h 181"/>
                <a:gd name="T12" fmla="*/ 4 w 4"/>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4" h="181">
                  <a:moveTo>
                    <a:pt x="4" y="0"/>
                  </a:moveTo>
                  <a:lnTo>
                    <a:pt x="4" y="181"/>
                  </a:lnTo>
                  <a:lnTo>
                    <a:pt x="2" y="181"/>
                  </a:lnTo>
                  <a:lnTo>
                    <a:pt x="0" y="181"/>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7" name="Freeform 297"/>
            <p:cNvSpPr>
              <a:spLocks/>
            </p:cNvSpPr>
            <p:nvPr/>
          </p:nvSpPr>
          <p:spPr bwMode="auto">
            <a:xfrm>
              <a:off x="2714" y="4213"/>
              <a:ext cx="2" cy="2"/>
            </a:xfrm>
            <a:custGeom>
              <a:avLst/>
              <a:gdLst>
                <a:gd name="T0" fmla="*/ 11 w 11"/>
                <a:gd name="T1" fmla="*/ 0 h 11"/>
                <a:gd name="T2" fmla="*/ 9 w 11"/>
                <a:gd name="T3" fmla="*/ 5 h 11"/>
                <a:gd name="T4" fmla="*/ 5 w 11"/>
                <a:gd name="T5" fmla="*/ 9 h 11"/>
                <a:gd name="T6" fmla="*/ 0 w 11"/>
                <a:gd name="T7" fmla="*/ 11 h 11"/>
                <a:gd name="T8" fmla="*/ 0 w 11"/>
                <a:gd name="T9" fmla="*/ 0 h 11"/>
                <a:gd name="T10" fmla="*/ 11 w 11"/>
                <a:gd name="T11" fmla="*/ 0 h 11"/>
              </a:gdLst>
              <a:ahLst/>
              <a:cxnLst>
                <a:cxn ang="0">
                  <a:pos x="T0" y="T1"/>
                </a:cxn>
                <a:cxn ang="0">
                  <a:pos x="T2" y="T3"/>
                </a:cxn>
                <a:cxn ang="0">
                  <a:pos x="T4" y="T5"/>
                </a:cxn>
                <a:cxn ang="0">
                  <a:pos x="T6" y="T7"/>
                </a:cxn>
                <a:cxn ang="0">
                  <a:pos x="T8" y="T9"/>
                </a:cxn>
                <a:cxn ang="0">
                  <a:pos x="T10" y="T11"/>
                </a:cxn>
              </a:cxnLst>
              <a:rect l="0" t="0" r="r" b="b"/>
              <a:pathLst>
                <a:path w="11" h="11">
                  <a:moveTo>
                    <a:pt x="11" y="0"/>
                  </a:moveTo>
                  <a:cubicBezTo>
                    <a:pt x="11" y="2"/>
                    <a:pt x="10" y="4"/>
                    <a:pt x="9" y="5"/>
                  </a:cubicBezTo>
                  <a:cubicBezTo>
                    <a:pt x="8" y="7"/>
                    <a:pt x="7" y="8"/>
                    <a:pt x="5" y="9"/>
                  </a:cubicBezTo>
                  <a:cubicBezTo>
                    <a:pt x="4" y="10"/>
                    <a:pt x="2" y="11"/>
                    <a:pt x="0" y="11"/>
                  </a:cubicBezTo>
                  <a:lnTo>
                    <a:pt x="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8" name="Freeform 298"/>
            <p:cNvSpPr>
              <a:spLocks/>
            </p:cNvSpPr>
            <p:nvPr/>
          </p:nvSpPr>
          <p:spPr bwMode="auto">
            <a:xfrm>
              <a:off x="2627" y="4212"/>
              <a:ext cx="87" cy="3"/>
            </a:xfrm>
            <a:custGeom>
              <a:avLst/>
              <a:gdLst>
                <a:gd name="T0" fmla="*/ 87 w 87"/>
                <a:gd name="T1" fmla="*/ 3 h 3"/>
                <a:gd name="T2" fmla="*/ 0 w 87"/>
                <a:gd name="T3" fmla="*/ 3 h 3"/>
                <a:gd name="T4" fmla="*/ 0 w 87"/>
                <a:gd name="T5" fmla="*/ 1 h 3"/>
                <a:gd name="T6" fmla="*/ 0 w 87"/>
                <a:gd name="T7" fmla="*/ 0 h 3"/>
                <a:gd name="T8" fmla="*/ 87 w 87"/>
                <a:gd name="T9" fmla="*/ 0 h 3"/>
                <a:gd name="T10" fmla="*/ 87 w 87"/>
                <a:gd name="T11" fmla="*/ 1 h 3"/>
                <a:gd name="T12" fmla="*/ 87 w 8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7" h="3">
                  <a:moveTo>
                    <a:pt x="87" y="3"/>
                  </a:moveTo>
                  <a:lnTo>
                    <a:pt x="0" y="3"/>
                  </a:lnTo>
                  <a:lnTo>
                    <a:pt x="0" y="1"/>
                  </a:lnTo>
                  <a:lnTo>
                    <a:pt x="0" y="0"/>
                  </a:lnTo>
                  <a:lnTo>
                    <a:pt x="87" y="0"/>
                  </a:lnTo>
                  <a:lnTo>
                    <a:pt x="87" y="1"/>
                  </a:lnTo>
                  <a:lnTo>
                    <a:pt x="8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39" name="Freeform 299"/>
            <p:cNvSpPr>
              <a:spLocks/>
            </p:cNvSpPr>
            <p:nvPr/>
          </p:nvSpPr>
          <p:spPr bwMode="auto">
            <a:xfrm>
              <a:off x="3679" y="2140"/>
              <a:ext cx="526" cy="9"/>
            </a:xfrm>
            <a:custGeom>
              <a:avLst/>
              <a:gdLst>
                <a:gd name="T0" fmla="*/ 0 w 526"/>
                <a:gd name="T1" fmla="*/ 0 h 9"/>
                <a:gd name="T2" fmla="*/ 526 w 526"/>
                <a:gd name="T3" fmla="*/ 0 h 9"/>
                <a:gd name="T4" fmla="*/ 526 w 526"/>
                <a:gd name="T5" fmla="*/ 4 h 9"/>
                <a:gd name="T6" fmla="*/ 526 w 526"/>
                <a:gd name="T7" fmla="*/ 9 h 9"/>
                <a:gd name="T8" fmla="*/ 0 w 526"/>
                <a:gd name="T9" fmla="*/ 9 h 9"/>
                <a:gd name="T10" fmla="*/ 0 w 526"/>
                <a:gd name="T11" fmla="*/ 4 h 9"/>
                <a:gd name="T12" fmla="*/ 0 w 52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26" h="9">
                  <a:moveTo>
                    <a:pt x="0" y="0"/>
                  </a:moveTo>
                  <a:lnTo>
                    <a:pt x="526" y="0"/>
                  </a:lnTo>
                  <a:lnTo>
                    <a:pt x="526" y="4"/>
                  </a:lnTo>
                  <a:lnTo>
                    <a:pt x="526" y="9"/>
                  </a:lnTo>
                  <a:lnTo>
                    <a:pt x="0" y="9"/>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0" name="Freeform 300"/>
            <p:cNvSpPr>
              <a:spLocks/>
            </p:cNvSpPr>
            <p:nvPr/>
          </p:nvSpPr>
          <p:spPr bwMode="auto">
            <a:xfrm>
              <a:off x="3600" y="2117"/>
              <a:ext cx="83" cy="55"/>
            </a:xfrm>
            <a:custGeom>
              <a:avLst/>
              <a:gdLst>
                <a:gd name="T0" fmla="*/ 0 w 83"/>
                <a:gd name="T1" fmla="*/ 27 h 55"/>
                <a:gd name="T2" fmla="*/ 83 w 83"/>
                <a:gd name="T3" fmla="*/ 55 h 55"/>
                <a:gd name="T4" fmla="*/ 83 w 83"/>
                <a:gd name="T5" fmla="*/ 0 h 55"/>
                <a:gd name="T6" fmla="*/ 0 w 83"/>
                <a:gd name="T7" fmla="*/ 27 h 55"/>
              </a:gdLst>
              <a:ahLst/>
              <a:cxnLst>
                <a:cxn ang="0">
                  <a:pos x="T0" y="T1"/>
                </a:cxn>
                <a:cxn ang="0">
                  <a:pos x="T2" y="T3"/>
                </a:cxn>
                <a:cxn ang="0">
                  <a:pos x="T4" y="T5"/>
                </a:cxn>
                <a:cxn ang="0">
                  <a:pos x="T6" y="T7"/>
                </a:cxn>
              </a:cxnLst>
              <a:rect l="0" t="0" r="r" b="b"/>
              <a:pathLst>
                <a:path w="83" h="55">
                  <a:moveTo>
                    <a:pt x="0" y="27"/>
                  </a:moveTo>
                  <a:lnTo>
                    <a:pt x="83" y="55"/>
                  </a:lnTo>
                  <a:lnTo>
                    <a:pt x="83" y="0"/>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1" name="Freeform 301"/>
            <p:cNvSpPr>
              <a:spLocks/>
            </p:cNvSpPr>
            <p:nvPr/>
          </p:nvSpPr>
          <p:spPr bwMode="auto">
            <a:xfrm>
              <a:off x="4201" y="2117"/>
              <a:ext cx="55" cy="55"/>
            </a:xfrm>
            <a:custGeom>
              <a:avLst/>
              <a:gdLst>
                <a:gd name="T0" fmla="*/ 1 w 55"/>
                <a:gd name="T1" fmla="*/ 22 h 55"/>
                <a:gd name="T2" fmla="*/ 2 w 55"/>
                <a:gd name="T3" fmla="*/ 17 h 55"/>
                <a:gd name="T4" fmla="*/ 4 w 55"/>
                <a:gd name="T5" fmla="*/ 12 h 55"/>
                <a:gd name="T6" fmla="*/ 8 w 55"/>
                <a:gd name="T7" fmla="*/ 8 h 55"/>
                <a:gd name="T8" fmla="*/ 13 w 55"/>
                <a:gd name="T9" fmla="*/ 4 h 55"/>
                <a:gd name="T10" fmla="*/ 18 w 55"/>
                <a:gd name="T11" fmla="*/ 2 h 55"/>
                <a:gd name="T12" fmla="*/ 23 w 55"/>
                <a:gd name="T13" fmla="*/ 0 h 55"/>
                <a:gd name="T14" fmla="*/ 28 w 55"/>
                <a:gd name="T15" fmla="*/ 0 h 55"/>
                <a:gd name="T16" fmla="*/ 33 w 55"/>
                <a:gd name="T17" fmla="*/ 0 h 55"/>
                <a:gd name="T18" fmla="*/ 38 w 55"/>
                <a:gd name="T19" fmla="*/ 2 h 55"/>
                <a:gd name="T20" fmla="*/ 43 w 55"/>
                <a:gd name="T21" fmla="*/ 4 h 55"/>
                <a:gd name="T22" fmla="*/ 47 w 55"/>
                <a:gd name="T23" fmla="*/ 8 h 55"/>
                <a:gd name="T24" fmla="*/ 51 w 55"/>
                <a:gd name="T25" fmla="*/ 12 h 55"/>
                <a:gd name="T26" fmla="*/ 53 w 55"/>
                <a:gd name="T27" fmla="*/ 17 h 55"/>
                <a:gd name="T28" fmla="*/ 55 w 55"/>
                <a:gd name="T29" fmla="*/ 22 h 55"/>
                <a:gd name="T30" fmla="*/ 55 w 55"/>
                <a:gd name="T31" fmla="*/ 27 h 55"/>
                <a:gd name="T32" fmla="*/ 55 w 55"/>
                <a:gd name="T33" fmla="*/ 32 h 55"/>
                <a:gd name="T34" fmla="*/ 53 w 55"/>
                <a:gd name="T35" fmla="*/ 37 h 55"/>
                <a:gd name="T36" fmla="*/ 51 w 55"/>
                <a:gd name="T37" fmla="*/ 42 h 55"/>
                <a:gd name="T38" fmla="*/ 47 w 55"/>
                <a:gd name="T39" fmla="*/ 47 h 55"/>
                <a:gd name="T40" fmla="*/ 43 w 55"/>
                <a:gd name="T41" fmla="*/ 50 h 55"/>
                <a:gd name="T42" fmla="*/ 38 w 55"/>
                <a:gd name="T43" fmla="*/ 53 h 55"/>
                <a:gd name="T44" fmla="*/ 33 w 55"/>
                <a:gd name="T45" fmla="*/ 54 h 55"/>
                <a:gd name="T46" fmla="*/ 28 w 55"/>
                <a:gd name="T47" fmla="*/ 55 h 55"/>
                <a:gd name="T48" fmla="*/ 23 w 55"/>
                <a:gd name="T49" fmla="*/ 54 h 55"/>
                <a:gd name="T50" fmla="*/ 18 w 55"/>
                <a:gd name="T51" fmla="*/ 53 h 55"/>
                <a:gd name="T52" fmla="*/ 13 w 55"/>
                <a:gd name="T53" fmla="*/ 50 h 55"/>
                <a:gd name="T54" fmla="*/ 8 w 55"/>
                <a:gd name="T55" fmla="*/ 47 h 55"/>
                <a:gd name="T56" fmla="*/ 4 w 55"/>
                <a:gd name="T57" fmla="*/ 42 h 55"/>
                <a:gd name="T58" fmla="*/ 2 w 55"/>
                <a:gd name="T59" fmla="*/ 37 h 55"/>
                <a:gd name="T60" fmla="*/ 1 w 55"/>
                <a:gd name="T61" fmla="*/ 32 h 55"/>
                <a:gd name="T62" fmla="*/ 0 w 55"/>
                <a:gd name="T63" fmla="*/ 27 h 55"/>
                <a:gd name="T64" fmla="*/ 1 w 55"/>
                <a:gd name="T65"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1" y="22"/>
                  </a:moveTo>
                  <a:lnTo>
                    <a:pt x="2" y="17"/>
                  </a:lnTo>
                  <a:lnTo>
                    <a:pt x="4" y="12"/>
                  </a:lnTo>
                  <a:lnTo>
                    <a:pt x="8" y="8"/>
                  </a:lnTo>
                  <a:lnTo>
                    <a:pt x="13" y="4"/>
                  </a:lnTo>
                  <a:lnTo>
                    <a:pt x="18" y="2"/>
                  </a:lnTo>
                  <a:lnTo>
                    <a:pt x="23" y="0"/>
                  </a:lnTo>
                  <a:lnTo>
                    <a:pt x="28" y="0"/>
                  </a:lnTo>
                  <a:lnTo>
                    <a:pt x="33" y="0"/>
                  </a:lnTo>
                  <a:lnTo>
                    <a:pt x="38" y="2"/>
                  </a:lnTo>
                  <a:lnTo>
                    <a:pt x="43" y="4"/>
                  </a:lnTo>
                  <a:lnTo>
                    <a:pt x="47" y="8"/>
                  </a:lnTo>
                  <a:lnTo>
                    <a:pt x="51" y="12"/>
                  </a:lnTo>
                  <a:lnTo>
                    <a:pt x="53" y="17"/>
                  </a:lnTo>
                  <a:lnTo>
                    <a:pt x="55" y="22"/>
                  </a:lnTo>
                  <a:lnTo>
                    <a:pt x="55" y="27"/>
                  </a:lnTo>
                  <a:lnTo>
                    <a:pt x="55" y="32"/>
                  </a:lnTo>
                  <a:lnTo>
                    <a:pt x="53" y="37"/>
                  </a:lnTo>
                  <a:lnTo>
                    <a:pt x="51" y="42"/>
                  </a:lnTo>
                  <a:lnTo>
                    <a:pt x="47" y="47"/>
                  </a:lnTo>
                  <a:lnTo>
                    <a:pt x="43" y="50"/>
                  </a:lnTo>
                  <a:lnTo>
                    <a:pt x="38" y="53"/>
                  </a:lnTo>
                  <a:lnTo>
                    <a:pt x="33" y="54"/>
                  </a:lnTo>
                  <a:lnTo>
                    <a:pt x="28" y="55"/>
                  </a:lnTo>
                  <a:lnTo>
                    <a:pt x="23" y="54"/>
                  </a:lnTo>
                  <a:lnTo>
                    <a:pt x="18" y="53"/>
                  </a:lnTo>
                  <a:lnTo>
                    <a:pt x="13" y="50"/>
                  </a:lnTo>
                  <a:lnTo>
                    <a:pt x="8" y="47"/>
                  </a:lnTo>
                  <a:lnTo>
                    <a:pt x="4" y="42"/>
                  </a:lnTo>
                  <a:lnTo>
                    <a:pt x="2" y="37"/>
                  </a:lnTo>
                  <a:lnTo>
                    <a:pt x="1" y="32"/>
                  </a:lnTo>
                  <a:lnTo>
                    <a:pt x="0" y="27"/>
                  </a:lnTo>
                  <a:lnTo>
                    <a:pt x="1"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2" name="Freeform 302"/>
            <p:cNvSpPr>
              <a:spLocks/>
            </p:cNvSpPr>
            <p:nvPr/>
          </p:nvSpPr>
          <p:spPr bwMode="auto">
            <a:xfrm>
              <a:off x="1086" y="2138"/>
              <a:ext cx="2253" cy="9"/>
            </a:xfrm>
            <a:custGeom>
              <a:avLst/>
              <a:gdLst>
                <a:gd name="T0" fmla="*/ 0 w 2253"/>
                <a:gd name="T1" fmla="*/ 0 h 9"/>
                <a:gd name="T2" fmla="*/ 2253 w 2253"/>
                <a:gd name="T3" fmla="*/ 0 h 9"/>
                <a:gd name="T4" fmla="*/ 2253 w 2253"/>
                <a:gd name="T5" fmla="*/ 4 h 9"/>
                <a:gd name="T6" fmla="*/ 2253 w 2253"/>
                <a:gd name="T7" fmla="*/ 9 h 9"/>
                <a:gd name="T8" fmla="*/ 0 w 2253"/>
                <a:gd name="T9" fmla="*/ 9 h 9"/>
                <a:gd name="T10" fmla="*/ 0 w 2253"/>
                <a:gd name="T11" fmla="*/ 4 h 9"/>
                <a:gd name="T12" fmla="*/ 0 w 225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53" h="9">
                  <a:moveTo>
                    <a:pt x="0" y="0"/>
                  </a:moveTo>
                  <a:lnTo>
                    <a:pt x="2253" y="0"/>
                  </a:lnTo>
                  <a:lnTo>
                    <a:pt x="2253" y="4"/>
                  </a:lnTo>
                  <a:lnTo>
                    <a:pt x="2253" y="9"/>
                  </a:lnTo>
                  <a:lnTo>
                    <a:pt x="0" y="9"/>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3" name="Freeform 303"/>
            <p:cNvSpPr>
              <a:spLocks/>
            </p:cNvSpPr>
            <p:nvPr/>
          </p:nvSpPr>
          <p:spPr bwMode="auto">
            <a:xfrm>
              <a:off x="1007" y="2115"/>
              <a:ext cx="83" cy="55"/>
            </a:xfrm>
            <a:custGeom>
              <a:avLst/>
              <a:gdLst>
                <a:gd name="T0" fmla="*/ 0 w 83"/>
                <a:gd name="T1" fmla="*/ 27 h 55"/>
                <a:gd name="T2" fmla="*/ 83 w 83"/>
                <a:gd name="T3" fmla="*/ 55 h 55"/>
                <a:gd name="T4" fmla="*/ 83 w 83"/>
                <a:gd name="T5" fmla="*/ 0 h 55"/>
                <a:gd name="T6" fmla="*/ 0 w 83"/>
                <a:gd name="T7" fmla="*/ 27 h 55"/>
              </a:gdLst>
              <a:ahLst/>
              <a:cxnLst>
                <a:cxn ang="0">
                  <a:pos x="T0" y="T1"/>
                </a:cxn>
                <a:cxn ang="0">
                  <a:pos x="T2" y="T3"/>
                </a:cxn>
                <a:cxn ang="0">
                  <a:pos x="T4" y="T5"/>
                </a:cxn>
                <a:cxn ang="0">
                  <a:pos x="T6" y="T7"/>
                </a:cxn>
              </a:cxnLst>
              <a:rect l="0" t="0" r="r" b="b"/>
              <a:pathLst>
                <a:path w="83" h="55">
                  <a:moveTo>
                    <a:pt x="0" y="27"/>
                  </a:moveTo>
                  <a:lnTo>
                    <a:pt x="83" y="55"/>
                  </a:lnTo>
                  <a:lnTo>
                    <a:pt x="83" y="0"/>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4" name="Freeform 304"/>
            <p:cNvSpPr>
              <a:spLocks/>
            </p:cNvSpPr>
            <p:nvPr/>
          </p:nvSpPr>
          <p:spPr bwMode="auto">
            <a:xfrm>
              <a:off x="3336" y="2115"/>
              <a:ext cx="55" cy="55"/>
            </a:xfrm>
            <a:custGeom>
              <a:avLst/>
              <a:gdLst>
                <a:gd name="T0" fmla="*/ 0 w 55"/>
                <a:gd name="T1" fmla="*/ 22 h 55"/>
                <a:gd name="T2" fmla="*/ 2 w 55"/>
                <a:gd name="T3" fmla="*/ 17 h 55"/>
                <a:gd name="T4" fmla="*/ 4 w 55"/>
                <a:gd name="T5" fmla="*/ 12 h 55"/>
                <a:gd name="T6" fmla="*/ 8 w 55"/>
                <a:gd name="T7" fmla="*/ 8 h 55"/>
                <a:gd name="T8" fmla="*/ 12 w 55"/>
                <a:gd name="T9" fmla="*/ 4 h 55"/>
                <a:gd name="T10" fmla="*/ 17 w 55"/>
                <a:gd name="T11" fmla="*/ 2 h 55"/>
                <a:gd name="T12" fmla="*/ 22 w 55"/>
                <a:gd name="T13" fmla="*/ 1 h 55"/>
                <a:gd name="T14" fmla="*/ 27 w 55"/>
                <a:gd name="T15" fmla="*/ 0 h 55"/>
                <a:gd name="T16" fmla="*/ 32 w 55"/>
                <a:gd name="T17" fmla="*/ 1 h 55"/>
                <a:gd name="T18" fmla="*/ 37 w 55"/>
                <a:gd name="T19" fmla="*/ 2 h 55"/>
                <a:gd name="T20" fmla="*/ 42 w 55"/>
                <a:gd name="T21" fmla="*/ 4 h 55"/>
                <a:gd name="T22" fmla="*/ 47 w 55"/>
                <a:gd name="T23" fmla="*/ 8 h 55"/>
                <a:gd name="T24" fmla="*/ 50 w 55"/>
                <a:gd name="T25" fmla="*/ 12 h 55"/>
                <a:gd name="T26" fmla="*/ 53 w 55"/>
                <a:gd name="T27" fmla="*/ 17 h 55"/>
                <a:gd name="T28" fmla="*/ 54 w 55"/>
                <a:gd name="T29" fmla="*/ 22 h 55"/>
                <a:gd name="T30" fmla="*/ 55 w 55"/>
                <a:gd name="T31" fmla="*/ 28 h 55"/>
                <a:gd name="T32" fmla="*/ 54 w 55"/>
                <a:gd name="T33" fmla="*/ 32 h 55"/>
                <a:gd name="T34" fmla="*/ 53 w 55"/>
                <a:gd name="T35" fmla="*/ 38 h 55"/>
                <a:gd name="T36" fmla="*/ 50 w 55"/>
                <a:gd name="T37" fmla="*/ 42 h 55"/>
                <a:gd name="T38" fmla="*/ 47 w 55"/>
                <a:gd name="T39" fmla="*/ 47 h 55"/>
                <a:gd name="T40" fmla="*/ 42 w 55"/>
                <a:gd name="T41" fmla="*/ 51 h 55"/>
                <a:gd name="T42" fmla="*/ 37 w 55"/>
                <a:gd name="T43" fmla="*/ 53 h 55"/>
                <a:gd name="T44" fmla="*/ 32 w 55"/>
                <a:gd name="T45" fmla="*/ 54 h 55"/>
                <a:gd name="T46" fmla="*/ 27 w 55"/>
                <a:gd name="T47" fmla="*/ 55 h 55"/>
                <a:gd name="T48" fmla="*/ 22 w 55"/>
                <a:gd name="T49" fmla="*/ 54 h 55"/>
                <a:gd name="T50" fmla="*/ 17 w 55"/>
                <a:gd name="T51" fmla="*/ 53 h 55"/>
                <a:gd name="T52" fmla="*/ 12 w 55"/>
                <a:gd name="T53" fmla="*/ 51 h 55"/>
                <a:gd name="T54" fmla="*/ 8 w 55"/>
                <a:gd name="T55" fmla="*/ 47 h 55"/>
                <a:gd name="T56" fmla="*/ 4 w 55"/>
                <a:gd name="T57" fmla="*/ 42 h 55"/>
                <a:gd name="T58" fmla="*/ 2 w 55"/>
                <a:gd name="T59" fmla="*/ 38 h 55"/>
                <a:gd name="T60" fmla="*/ 0 w 55"/>
                <a:gd name="T61" fmla="*/ 32 h 55"/>
                <a:gd name="T62" fmla="*/ 0 w 55"/>
                <a:gd name="T63" fmla="*/ 28 h 55"/>
                <a:gd name="T64" fmla="*/ 0 w 55"/>
                <a:gd name="T65" fmla="*/ 2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0" y="22"/>
                  </a:moveTo>
                  <a:lnTo>
                    <a:pt x="2" y="17"/>
                  </a:lnTo>
                  <a:lnTo>
                    <a:pt x="4" y="12"/>
                  </a:lnTo>
                  <a:lnTo>
                    <a:pt x="8" y="8"/>
                  </a:lnTo>
                  <a:lnTo>
                    <a:pt x="12" y="4"/>
                  </a:lnTo>
                  <a:lnTo>
                    <a:pt x="17" y="2"/>
                  </a:lnTo>
                  <a:lnTo>
                    <a:pt x="22" y="1"/>
                  </a:lnTo>
                  <a:lnTo>
                    <a:pt x="27" y="0"/>
                  </a:lnTo>
                  <a:lnTo>
                    <a:pt x="32" y="1"/>
                  </a:lnTo>
                  <a:lnTo>
                    <a:pt x="37" y="2"/>
                  </a:lnTo>
                  <a:lnTo>
                    <a:pt x="42" y="4"/>
                  </a:lnTo>
                  <a:lnTo>
                    <a:pt x="47" y="8"/>
                  </a:lnTo>
                  <a:lnTo>
                    <a:pt x="50" y="12"/>
                  </a:lnTo>
                  <a:lnTo>
                    <a:pt x="53" y="17"/>
                  </a:lnTo>
                  <a:lnTo>
                    <a:pt x="54" y="22"/>
                  </a:lnTo>
                  <a:lnTo>
                    <a:pt x="55" y="28"/>
                  </a:lnTo>
                  <a:lnTo>
                    <a:pt x="54" y="32"/>
                  </a:lnTo>
                  <a:lnTo>
                    <a:pt x="53" y="38"/>
                  </a:lnTo>
                  <a:lnTo>
                    <a:pt x="50" y="42"/>
                  </a:lnTo>
                  <a:lnTo>
                    <a:pt x="47" y="47"/>
                  </a:lnTo>
                  <a:lnTo>
                    <a:pt x="42" y="51"/>
                  </a:lnTo>
                  <a:lnTo>
                    <a:pt x="37" y="53"/>
                  </a:lnTo>
                  <a:lnTo>
                    <a:pt x="32" y="54"/>
                  </a:lnTo>
                  <a:lnTo>
                    <a:pt x="27" y="55"/>
                  </a:lnTo>
                  <a:lnTo>
                    <a:pt x="22" y="54"/>
                  </a:lnTo>
                  <a:lnTo>
                    <a:pt x="17" y="53"/>
                  </a:lnTo>
                  <a:lnTo>
                    <a:pt x="12" y="51"/>
                  </a:lnTo>
                  <a:lnTo>
                    <a:pt x="8" y="47"/>
                  </a:lnTo>
                  <a:lnTo>
                    <a:pt x="4" y="42"/>
                  </a:lnTo>
                  <a:lnTo>
                    <a:pt x="2" y="38"/>
                  </a:lnTo>
                  <a:lnTo>
                    <a:pt x="0" y="32"/>
                  </a:lnTo>
                  <a:lnTo>
                    <a:pt x="0" y="28"/>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5" name="Freeform 305"/>
            <p:cNvSpPr>
              <a:spLocks/>
            </p:cNvSpPr>
            <p:nvPr/>
          </p:nvSpPr>
          <p:spPr bwMode="auto">
            <a:xfrm>
              <a:off x="1960" y="2811"/>
              <a:ext cx="1371" cy="9"/>
            </a:xfrm>
            <a:custGeom>
              <a:avLst/>
              <a:gdLst>
                <a:gd name="T0" fmla="*/ 0 w 1371"/>
                <a:gd name="T1" fmla="*/ 0 h 9"/>
                <a:gd name="T2" fmla="*/ 1371 w 1371"/>
                <a:gd name="T3" fmla="*/ 0 h 9"/>
                <a:gd name="T4" fmla="*/ 1371 w 1371"/>
                <a:gd name="T5" fmla="*/ 5 h 9"/>
                <a:gd name="T6" fmla="*/ 1371 w 1371"/>
                <a:gd name="T7" fmla="*/ 9 h 9"/>
                <a:gd name="T8" fmla="*/ 0 w 1371"/>
                <a:gd name="T9" fmla="*/ 9 h 9"/>
                <a:gd name="T10" fmla="*/ 0 w 1371"/>
                <a:gd name="T11" fmla="*/ 5 h 9"/>
                <a:gd name="T12" fmla="*/ 0 w 137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71" h="9">
                  <a:moveTo>
                    <a:pt x="0" y="0"/>
                  </a:moveTo>
                  <a:lnTo>
                    <a:pt x="1371" y="0"/>
                  </a:lnTo>
                  <a:lnTo>
                    <a:pt x="1371" y="5"/>
                  </a:lnTo>
                  <a:lnTo>
                    <a:pt x="1371" y="9"/>
                  </a:lnTo>
                  <a:lnTo>
                    <a:pt x="0" y="9"/>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6" name="Freeform 306"/>
            <p:cNvSpPr>
              <a:spLocks/>
            </p:cNvSpPr>
            <p:nvPr/>
          </p:nvSpPr>
          <p:spPr bwMode="auto">
            <a:xfrm>
              <a:off x="1880" y="2788"/>
              <a:ext cx="83" cy="55"/>
            </a:xfrm>
            <a:custGeom>
              <a:avLst/>
              <a:gdLst>
                <a:gd name="T0" fmla="*/ 0 w 83"/>
                <a:gd name="T1" fmla="*/ 28 h 55"/>
                <a:gd name="T2" fmla="*/ 83 w 83"/>
                <a:gd name="T3" fmla="*/ 55 h 55"/>
                <a:gd name="T4" fmla="*/ 83 w 83"/>
                <a:gd name="T5" fmla="*/ 0 h 55"/>
                <a:gd name="T6" fmla="*/ 0 w 83"/>
                <a:gd name="T7" fmla="*/ 28 h 55"/>
              </a:gdLst>
              <a:ahLst/>
              <a:cxnLst>
                <a:cxn ang="0">
                  <a:pos x="T0" y="T1"/>
                </a:cxn>
                <a:cxn ang="0">
                  <a:pos x="T2" y="T3"/>
                </a:cxn>
                <a:cxn ang="0">
                  <a:pos x="T4" y="T5"/>
                </a:cxn>
                <a:cxn ang="0">
                  <a:pos x="T6" y="T7"/>
                </a:cxn>
              </a:cxnLst>
              <a:rect l="0" t="0" r="r" b="b"/>
              <a:pathLst>
                <a:path w="83" h="55">
                  <a:moveTo>
                    <a:pt x="0" y="28"/>
                  </a:moveTo>
                  <a:lnTo>
                    <a:pt x="83" y="55"/>
                  </a:lnTo>
                  <a:lnTo>
                    <a:pt x="83"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7" name="Freeform 307"/>
            <p:cNvSpPr>
              <a:spLocks/>
            </p:cNvSpPr>
            <p:nvPr/>
          </p:nvSpPr>
          <p:spPr bwMode="auto">
            <a:xfrm>
              <a:off x="3328" y="2788"/>
              <a:ext cx="55" cy="55"/>
            </a:xfrm>
            <a:custGeom>
              <a:avLst/>
              <a:gdLst>
                <a:gd name="T0" fmla="*/ 0 w 55"/>
                <a:gd name="T1" fmla="*/ 23 h 55"/>
                <a:gd name="T2" fmla="*/ 2 w 55"/>
                <a:gd name="T3" fmla="*/ 18 h 55"/>
                <a:gd name="T4" fmla="*/ 4 w 55"/>
                <a:gd name="T5" fmla="*/ 13 h 55"/>
                <a:gd name="T6" fmla="*/ 8 w 55"/>
                <a:gd name="T7" fmla="*/ 8 h 55"/>
                <a:gd name="T8" fmla="*/ 12 w 55"/>
                <a:gd name="T9" fmla="*/ 5 h 55"/>
                <a:gd name="T10" fmla="*/ 17 w 55"/>
                <a:gd name="T11" fmla="*/ 2 h 55"/>
                <a:gd name="T12" fmla="*/ 22 w 55"/>
                <a:gd name="T13" fmla="*/ 1 h 55"/>
                <a:gd name="T14" fmla="*/ 27 w 55"/>
                <a:gd name="T15" fmla="*/ 0 h 55"/>
                <a:gd name="T16" fmla="*/ 32 w 55"/>
                <a:gd name="T17" fmla="*/ 1 h 55"/>
                <a:gd name="T18" fmla="*/ 38 w 55"/>
                <a:gd name="T19" fmla="*/ 2 h 55"/>
                <a:gd name="T20" fmla="*/ 43 w 55"/>
                <a:gd name="T21" fmla="*/ 5 h 55"/>
                <a:gd name="T22" fmla="*/ 47 w 55"/>
                <a:gd name="T23" fmla="*/ 8 h 55"/>
                <a:gd name="T24" fmla="*/ 51 w 55"/>
                <a:gd name="T25" fmla="*/ 13 h 55"/>
                <a:gd name="T26" fmla="*/ 53 w 55"/>
                <a:gd name="T27" fmla="*/ 18 h 55"/>
                <a:gd name="T28" fmla="*/ 55 w 55"/>
                <a:gd name="T29" fmla="*/ 23 h 55"/>
                <a:gd name="T30" fmla="*/ 55 w 55"/>
                <a:gd name="T31" fmla="*/ 28 h 55"/>
                <a:gd name="T32" fmla="*/ 55 w 55"/>
                <a:gd name="T33" fmla="*/ 33 h 55"/>
                <a:gd name="T34" fmla="*/ 53 w 55"/>
                <a:gd name="T35" fmla="*/ 38 h 55"/>
                <a:gd name="T36" fmla="*/ 51 w 55"/>
                <a:gd name="T37" fmla="*/ 43 h 55"/>
                <a:gd name="T38" fmla="*/ 47 w 55"/>
                <a:gd name="T39" fmla="*/ 47 h 55"/>
                <a:gd name="T40" fmla="*/ 43 w 55"/>
                <a:gd name="T41" fmla="*/ 51 h 55"/>
                <a:gd name="T42" fmla="*/ 38 w 55"/>
                <a:gd name="T43" fmla="*/ 53 h 55"/>
                <a:gd name="T44" fmla="*/ 32 w 55"/>
                <a:gd name="T45" fmla="*/ 55 h 55"/>
                <a:gd name="T46" fmla="*/ 27 w 55"/>
                <a:gd name="T47" fmla="*/ 55 h 55"/>
                <a:gd name="T48" fmla="*/ 22 w 55"/>
                <a:gd name="T49" fmla="*/ 55 h 55"/>
                <a:gd name="T50" fmla="*/ 17 w 55"/>
                <a:gd name="T51" fmla="*/ 53 h 55"/>
                <a:gd name="T52" fmla="*/ 12 w 55"/>
                <a:gd name="T53" fmla="*/ 51 h 55"/>
                <a:gd name="T54" fmla="*/ 8 w 55"/>
                <a:gd name="T55" fmla="*/ 47 h 55"/>
                <a:gd name="T56" fmla="*/ 4 w 55"/>
                <a:gd name="T57" fmla="*/ 43 h 55"/>
                <a:gd name="T58" fmla="*/ 2 w 55"/>
                <a:gd name="T59" fmla="*/ 38 h 55"/>
                <a:gd name="T60" fmla="*/ 0 w 55"/>
                <a:gd name="T61" fmla="*/ 33 h 55"/>
                <a:gd name="T62" fmla="*/ 0 w 55"/>
                <a:gd name="T63" fmla="*/ 28 h 55"/>
                <a:gd name="T64" fmla="*/ 0 w 55"/>
                <a:gd name="T6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0" y="23"/>
                  </a:moveTo>
                  <a:lnTo>
                    <a:pt x="2" y="18"/>
                  </a:lnTo>
                  <a:lnTo>
                    <a:pt x="4" y="13"/>
                  </a:lnTo>
                  <a:lnTo>
                    <a:pt x="8" y="8"/>
                  </a:lnTo>
                  <a:lnTo>
                    <a:pt x="12" y="5"/>
                  </a:lnTo>
                  <a:lnTo>
                    <a:pt x="17" y="2"/>
                  </a:lnTo>
                  <a:lnTo>
                    <a:pt x="22" y="1"/>
                  </a:lnTo>
                  <a:lnTo>
                    <a:pt x="27" y="0"/>
                  </a:lnTo>
                  <a:lnTo>
                    <a:pt x="32" y="1"/>
                  </a:lnTo>
                  <a:lnTo>
                    <a:pt x="38" y="2"/>
                  </a:lnTo>
                  <a:lnTo>
                    <a:pt x="43" y="5"/>
                  </a:lnTo>
                  <a:lnTo>
                    <a:pt x="47" y="8"/>
                  </a:lnTo>
                  <a:lnTo>
                    <a:pt x="51" y="13"/>
                  </a:lnTo>
                  <a:lnTo>
                    <a:pt x="53" y="18"/>
                  </a:lnTo>
                  <a:lnTo>
                    <a:pt x="55" y="23"/>
                  </a:lnTo>
                  <a:lnTo>
                    <a:pt x="55" y="28"/>
                  </a:lnTo>
                  <a:lnTo>
                    <a:pt x="55" y="33"/>
                  </a:lnTo>
                  <a:lnTo>
                    <a:pt x="53" y="38"/>
                  </a:lnTo>
                  <a:lnTo>
                    <a:pt x="51" y="43"/>
                  </a:lnTo>
                  <a:lnTo>
                    <a:pt x="47" y="47"/>
                  </a:lnTo>
                  <a:lnTo>
                    <a:pt x="43" y="51"/>
                  </a:lnTo>
                  <a:lnTo>
                    <a:pt x="38" y="53"/>
                  </a:lnTo>
                  <a:lnTo>
                    <a:pt x="32" y="55"/>
                  </a:lnTo>
                  <a:lnTo>
                    <a:pt x="27" y="55"/>
                  </a:lnTo>
                  <a:lnTo>
                    <a:pt x="22" y="55"/>
                  </a:lnTo>
                  <a:lnTo>
                    <a:pt x="17" y="53"/>
                  </a:lnTo>
                  <a:lnTo>
                    <a:pt x="12" y="51"/>
                  </a:lnTo>
                  <a:lnTo>
                    <a:pt x="8" y="47"/>
                  </a:lnTo>
                  <a:lnTo>
                    <a:pt x="4" y="43"/>
                  </a:lnTo>
                  <a:lnTo>
                    <a:pt x="2" y="38"/>
                  </a:lnTo>
                  <a:lnTo>
                    <a:pt x="0" y="33"/>
                  </a:lnTo>
                  <a:lnTo>
                    <a:pt x="0" y="28"/>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8" name="Freeform 308"/>
            <p:cNvSpPr>
              <a:spLocks/>
            </p:cNvSpPr>
            <p:nvPr/>
          </p:nvSpPr>
          <p:spPr bwMode="auto">
            <a:xfrm>
              <a:off x="1086" y="2811"/>
              <a:ext cx="526" cy="9"/>
            </a:xfrm>
            <a:custGeom>
              <a:avLst/>
              <a:gdLst>
                <a:gd name="T0" fmla="*/ 0 w 526"/>
                <a:gd name="T1" fmla="*/ 0 h 9"/>
                <a:gd name="T2" fmla="*/ 526 w 526"/>
                <a:gd name="T3" fmla="*/ 0 h 9"/>
                <a:gd name="T4" fmla="*/ 526 w 526"/>
                <a:gd name="T5" fmla="*/ 5 h 9"/>
                <a:gd name="T6" fmla="*/ 526 w 526"/>
                <a:gd name="T7" fmla="*/ 9 h 9"/>
                <a:gd name="T8" fmla="*/ 0 w 526"/>
                <a:gd name="T9" fmla="*/ 9 h 9"/>
                <a:gd name="T10" fmla="*/ 0 w 526"/>
                <a:gd name="T11" fmla="*/ 5 h 9"/>
                <a:gd name="T12" fmla="*/ 0 w 52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26" h="9">
                  <a:moveTo>
                    <a:pt x="0" y="0"/>
                  </a:moveTo>
                  <a:lnTo>
                    <a:pt x="526" y="0"/>
                  </a:lnTo>
                  <a:lnTo>
                    <a:pt x="526" y="5"/>
                  </a:lnTo>
                  <a:lnTo>
                    <a:pt x="526" y="9"/>
                  </a:lnTo>
                  <a:lnTo>
                    <a:pt x="0" y="9"/>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49" name="Freeform 309"/>
            <p:cNvSpPr>
              <a:spLocks/>
            </p:cNvSpPr>
            <p:nvPr/>
          </p:nvSpPr>
          <p:spPr bwMode="auto">
            <a:xfrm>
              <a:off x="1007" y="2788"/>
              <a:ext cx="83" cy="55"/>
            </a:xfrm>
            <a:custGeom>
              <a:avLst/>
              <a:gdLst>
                <a:gd name="T0" fmla="*/ 0 w 83"/>
                <a:gd name="T1" fmla="*/ 28 h 55"/>
                <a:gd name="T2" fmla="*/ 83 w 83"/>
                <a:gd name="T3" fmla="*/ 55 h 55"/>
                <a:gd name="T4" fmla="*/ 83 w 83"/>
                <a:gd name="T5" fmla="*/ 0 h 55"/>
                <a:gd name="T6" fmla="*/ 0 w 83"/>
                <a:gd name="T7" fmla="*/ 28 h 55"/>
              </a:gdLst>
              <a:ahLst/>
              <a:cxnLst>
                <a:cxn ang="0">
                  <a:pos x="T0" y="T1"/>
                </a:cxn>
                <a:cxn ang="0">
                  <a:pos x="T2" y="T3"/>
                </a:cxn>
                <a:cxn ang="0">
                  <a:pos x="T4" y="T5"/>
                </a:cxn>
                <a:cxn ang="0">
                  <a:pos x="T6" y="T7"/>
                </a:cxn>
              </a:cxnLst>
              <a:rect l="0" t="0" r="r" b="b"/>
              <a:pathLst>
                <a:path w="83" h="55">
                  <a:moveTo>
                    <a:pt x="0" y="28"/>
                  </a:moveTo>
                  <a:lnTo>
                    <a:pt x="83" y="55"/>
                  </a:lnTo>
                  <a:lnTo>
                    <a:pt x="83"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0" name="Freeform 310"/>
            <p:cNvSpPr>
              <a:spLocks/>
            </p:cNvSpPr>
            <p:nvPr/>
          </p:nvSpPr>
          <p:spPr bwMode="auto">
            <a:xfrm>
              <a:off x="1608" y="2788"/>
              <a:ext cx="55" cy="55"/>
            </a:xfrm>
            <a:custGeom>
              <a:avLst/>
              <a:gdLst>
                <a:gd name="T0" fmla="*/ 1 w 55"/>
                <a:gd name="T1" fmla="*/ 23 h 55"/>
                <a:gd name="T2" fmla="*/ 2 w 55"/>
                <a:gd name="T3" fmla="*/ 18 h 55"/>
                <a:gd name="T4" fmla="*/ 5 w 55"/>
                <a:gd name="T5" fmla="*/ 13 h 55"/>
                <a:gd name="T6" fmla="*/ 8 w 55"/>
                <a:gd name="T7" fmla="*/ 8 h 55"/>
                <a:gd name="T8" fmla="*/ 13 w 55"/>
                <a:gd name="T9" fmla="*/ 5 h 55"/>
                <a:gd name="T10" fmla="*/ 18 w 55"/>
                <a:gd name="T11" fmla="*/ 2 h 55"/>
                <a:gd name="T12" fmla="*/ 23 w 55"/>
                <a:gd name="T13" fmla="*/ 1 h 55"/>
                <a:gd name="T14" fmla="*/ 28 w 55"/>
                <a:gd name="T15" fmla="*/ 0 h 55"/>
                <a:gd name="T16" fmla="*/ 33 w 55"/>
                <a:gd name="T17" fmla="*/ 1 h 55"/>
                <a:gd name="T18" fmla="*/ 38 w 55"/>
                <a:gd name="T19" fmla="*/ 2 h 55"/>
                <a:gd name="T20" fmla="*/ 43 w 55"/>
                <a:gd name="T21" fmla="*/ 5 h 55"/>
                <a:gd name="T22" fmla="*/ 47 w 55"/>
                <a:gd name="T23" fmla="*/ 8 h 55"/>
                <a:gd name="T24" fmla="*/ 51 w 55"/>
                <a:gd name="T25" fmla="*/ 13 h 55"/>
                <a:gd name="T26" fmla="*/ 53 w 55"/>
                <a:gd name="T27" fmla="*/ 18 h 55"/>
                <a:gd name="T28" fmla="*/ 55 w 55"/>
                <a:gd name="T29" fmla="*/ 23 h 55"/>
                <a:gd name="T30" fmla="*/ 55 w 55"/>
                <a:gd name="T31" fmla="*/ 28 h 55"/>
                <a:gd name="T32" fmla="*/ 55 w 55"/>
                <a:gd name="T33" fmla="*/ 33 h 55"/>
                <a:gd name="T34" fmla="*/ 53 w 55"/>
                <a:gd name="T35" fmla="*/ 38 h 55"/>
                <a:gd name="T36" fmla="*/ 51 w 55"/>
                <a:gd name="T37" fmla="*/ 43 h 55"/>
                <a:gd name="T38" fmla="*/ 47 w 55"/>
                <a:gd name="T39" fmla="*/ 47 h 55"/>
                <a:gd name="T40" fmla="*/ 43 w 55"/>
                <a:gd name="T41" fmla="*/ 51 h 55"/>
                <a:gd name="T42" fmla="*/ 38 w 55"/>
                <a:gd name="T43" fmla="*/ 53 h 55"/>
                <a:gd name="T44" fmla="*/ 33 w 55"/>
                <a:gd name="T45" fmla="*/ 55 h 55"/>
                <a:gd name="T46" fmla="*/ 28 w 55"/>
                <a:gd name="T47" fmla="*/ 55 h 55"/>
                <a:gd name="T48" fmla="*/ 23 w 55"/>
                <a:gd name="T49" fmla="*/ 55 h 55"/>
                <a:gd name="T50" fmla="*/ 18 w 55"/>
                <a:gd name="T51" fmla="*/ 53 h 55"/>
                <a:gd name="T52" fmla="*/ 13 w 55"/>
                <a:gd name="T53" fmla="*/ 51 h 55"/>
                <a:gd name="T54" fmla="*/ 8 w 55"/>
                <a:gd name="T55" fmla="*/ 47 h 55"/>
                <a:gd name="T56" fmla="*/ 5 w 55"/>
                <a:gd name="T57" fmla="*/ 43 h 55"/>
                <a:gd name="T58" fmla="*/ 2 w 55"/>
                <a:gd name="T59" fmla="*/ 38 h 55"/>
                <a:gd name="T60" fmla="*/ 1 w 55"/>
                <a:gd name="T61" fmla="*/ 33 h 55"/>
                <a:gd name="T62" fmla="*/ 0 w 55"/>
                <a:gd name="T63" fmla="*/ 28 h 55"/>
                <a:gd name="T64" fmla="*/ 1 w 55"/>
                <a:gd name="T6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1" y="23"/>
                  </a:moveTo>
                  <a:lnTo>
                    <a:pt x="2" y="18"/>
                  </a:lnTo>
                  <a:lnTo>
                    <a:pt x="5" y="13"/>
                  </a:lnTo>
                  <a:lnTo>
                    <a:pt x="8" y="8"/>
                  </a:lnTo>
                  <a:lnTo>
                    <a:pt x="13" y="5"/>
                  </a:lnTo>
                  <a:lnTo>
                    <a:pt x="18" y="2"/>
                  </a:lnTo>
                  <a:lnTo>
                    <a:pt x="23" y="1"/>
                  </a:lnTo>
                  <a:lnTo>
                    <a:pt x="28" y="0"/>
                  </a:lnTo>
                  <a:lnTo>
                    <a:pt x="33" y="1"/>
                  </a:lnTo>
                  <a:lnTo>
                    <a:pt x="38" y="2"/>
                  </a:lnTo>
                  <a:lnTo>
                    <a:pt x="43" y="5"/>
                  </a:lnTo>
                  <a:lnTo>
                    <a:pt x="47" y="8"/>
                  </a:lnTo>
                  <a:lnTo>
                    <a:pt x="51" y="13"/>
                  </a:lnTo>
                  <a:lnTo>
                    <a:pt x="53" y="18"/>
                  </a:lnTo>
                  <a:lnTo>
                    <a:pt x="55" y="23"/>
                  </a:lnTo>
                  <a:lnTo>
                    <a:pt x="55" y="28"/>
                  </a:lnTo>
                  <a:lnTo>
                    <a:pt x="55" y="33"/>
                  </a:lnTo>
                  <a:lnTo>
                    <a:pt x="53" y="38"/>
                  </a:lnTo>
                  <a:lnTo>
                    <a:pt x="51" y="43"/>
                  </a:lnTo>
                  <a:lnTo>
                    <a:pt x="47" y="47"/>
                  </a:lnTo>
                  <a:lnTo>
                    <a:pt x="43" y="51"/>
                  </a:lnTo>
                  <a:lnTo>
                    <a:pt x="38" y="53"/>
                  </a:lnTo>
                  <a:lnTo>
                    <a:pt x="33" y="55"/>
                  </a:lnTo>
                  <a:lnTo>
                    <a:pt x="28" y="55"/>
                  </a:lnTo>
                  <a:lnTo>
                    <a:pt x="23" y="55"/>
                  </a:lnTo>
                  <a:lnTo>
                    <a:pt x="18" y="53"/>
                  </a:lnTo>
                  <a:lnTo>
                    <a:pt x="13" y="51"/>
                  </a:lnTo>
                  <a:lnTo>
                    <a:pt x="8" y="47"/>
                  </a:lnTo>
                  <a:lnTo>
                    <a:pt x="5" y="43"/>
                  </a:lnTo>
                  <a:lnTo>
                    <a:pt x="2" y="38"/>
                  </a:lnTo>
                  <a:lnTo>
                    <a:pt x="1" y="33"/>
                  </a:lnTo>
                  <a:lnTo>
                    <a:pt x="0" y="28"/>
                  </a:lnTo>
                  <a:lnTo>
                    <a:pt x="1"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1" name="Freeform 311"/>
            <p:cNvSpPr>
              <a:spLocks/>
            </p:cNvSpPr>
            <p:nvPr/>
          </p:nvSpPr>
          <p:spPr bwMode="auto">
            <a:xfrm>
              <a:off x="1086" y="4203"/>
              <a:ext cx="1372" cy="9"/>
            </a:xfrm>
            <a:custGeom>
              <a:avLst/>
              <a:gdLst>
                <a:gd name="T0" fmla="*/ 0 w 1372"/>
                <a:gd name="T1" fmla="*/ 0 h 9"/>
                <a:gd name="T2" fmla="*/ 1372 w 1372"/>
                <a:gd name="T3" fmla="*/ 0 h 9"/>
                <a:gd name="T4" fmla="*/ 1372 w 1372"/>
                <a:gd name="T5" fmla="*/ 5 h 9"/>
                <a:gd name="T6" fmla="*/ 1372 w 1372"/>
                <a:gd name="T7" fmla="*/ 9 h 9"/>
                <a:gd name="T8" fmla="*/ 0 w 1372"/>
                <a:gd name="T9" fmla="*/ 9 h 9"/>
                <a:gd name="T10" fmla="*/ 0 w 1372"/>
                <a:gd name="T11" fmla="*/ 5 h 9"/>
                <a:gd name="T12" fmla="*/ 0 w 137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372" h="9">
                  <a:moveTo>
                    <a:pt x="0" y="0"/>
                  </a:moveTo>
                  <a:lnTo>
                    <a:pt x="1372" y="0"/>
                  </a:lnTo>
                  <a:lnTo>
                    <a:pt x="1372" y="5"/>
                  </a:lnTo>
                  <a:lnTo>
                    <a:pt x="1372" y="9"/>
                  </a:lnTo>
                  <a:lnTo>
                    <a:pt x="0" y="9"/>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2" name="Freeform 312"/>
            <p:cNvSpPr>
              <a:spLocks/>
            </p:cNvSpPr>
            <p:nvPr/>
          </p:nvSpPr>
          <p:spPr bwMode="auto">
            <a:xfrm>
              <a:off x="1007" y="4180"/>
              <a:ext cx="83" cy="55"/>
            </a:xfrm>
            <a:custGeom>
              <a:avLst/>
              <a:gdLst>
                <a:gd name="T0" fmla="*/ 0 w 83"/>
                <a:gd name="T1" fmla="*/ 28 h 55"/>
                <a:gd name="T2" fmla="*/ 83 w 83"/>
                <a:gd name="T3" fmla="*/ 55 h 55"/>
                <a:gd name="T4" fmla="*/ 83 w 83"/>
                <a:gd name="T5" fmla="*/ 0 h 55"/>
                <a:gd name="T6" fmla="*/ 0 w 83"/>
                <a:gd name="T7" fmla="*/ 28 h 55"/>
              </a:gdLst>
              <a:ahLst/>
              <a:cxnLst>
                <a:cxn ang="0">
                  <a:pos x="T0" y="T1"/>
                </a:cxn>
                <a:cxn ang="0">
                  <a:pos x="T2" y="T3"/>
                </a:cxn>
                <a:cxn ang="0">
                  <a:pos x="T4" y="T5"/>
                </a:cxn>
                <a:cxn ang="0">
                  <a:pos x="T6" y="T7"/>
                </a:cxn>
              </a:cxnLst>
              <a:rect l="0" t="0" r="r" b="b"/>
              <a:pathLst>
                <a:path w="83" h="55">
                  <a:moveTo>
                    <a:pt x="0" y="28"/>
                  </a:moveTo>
                  <a:lnTo>
                    <a:pt x="83" y="55"/>
                  </a:lnTo>
                  <a:lnTo>
                    <a:pt x="83" y="0"/>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3" name="Freeform 313"/>
            <p:cNvSpPr>
              <a:spLocks/>
            </p:cNvSpPr>
            <p:nvPr/>
          </p:nvSpPr>
          <p:spPr bwMode="auto">
            <a:xfrm>
              <a:off x="2455" y="4180"/>
              <a:ext cx="55" cy="55"/>
            </a:xfrm>
            <a:custGeom>
              <a:avLst/>
              <a:gdLst>
                <a:gd name="T0" fmla="*/ 0 w 55"/>
                <a:gd name="T1" fmla="*/ 23 h 55"/>
                <a:gd name="T2" fmla="*/ 2 w 55"/>
                <a:gd name="T3" fmla="*/ 18 h 55"/>
                <a:gd name="T4" fmla="*/ 4 w 55"/>
                <a:gd name="T5" fmla="*/ 13 h 55"/>
                <a:gd name="T6" fmla="*/ 8 w 55"/>
                <a:gd name="T7" fmla="*/ 8 h 55"/>
                <a:gd name="T8" fmla="*/ 12 w 55"/>
                <a:gd name="T9" fmla="*/ 5 h 55"/>
                <a:gd name="T10" fmla="*/ 17 w 55"/>
                <a:gd name="T11" fmla="*/ 2 h 55"/>
                <a:gd name="T12" fmla="*/ 22 w 55"/>
                <a:gd name="T13" fmla="*/ 1 h 55"/>
                <a:gd name="T14" fmla="*/ 27 w 55"/>
                <a:gd name="T15" fmla="*/ 0 h 55"/>
                <a:gd name="T16" fmla="*/ 32 w 55"/>
                <a:gd name="T17" fmla="*/ 1 h 55"/>
                <a:gd name="T18" fmla="*/ 37 w 55"/>
                <a:gd name="T19" fmla="*/ 2 h 55"/>
                <a:gd name="T20" fmla="*/ 42 w 55"/>
                <a:gd name="T21" fmla="*/ 5 h 55"/>
                <a:gd name="T22" fmla="*/ 47 w 55"/>
                <a:gd name="T23" fmla="*/ 8 h 55"/>
                <a:gd name="T24" fmla="*/ 50 w 55"/>
                <a:gd name="T25" fmla="*/ 13 h 55"/>
                <a:gd name="T26" fmla="*/ 53 w 55"/>
                <a:gd name="T27" fmla="*/ 18 h 55"/>
                <a:gd name="T28" fmla="*/ 54 w 55"/>
                <a:gd name="T29" fmla="*/ 23 h 55"/>
                <a:gd name="T30" fmla="*/ 55 w 55"/>
                <a:gd name="T31" fmla="*/ 28 h 55"/>
                <a:gd name="T32" fmla="*/ 54 w 55"/>
                <a:gd name="T33" fmla="*/ 33 h 55"/>
                <a:gd name="T34" fmla="*/ 53 w 55"/>
                <a:gd name="T35" fmla="*/ 38 h 55"/>
                <a:gd name="T36" fmla="*/ 50 w 55"/>
                <a:gd name="T37" fmla="*/ 43 h 55"/>
                <a:gd name="T38" fmla="*/ 47 w 55"/>
                <a:gd name="T39" fmla="*/ 47 h 55"/>
                <a:gd name="T40" fmla="*/ 42 w 55"/>
                <a:gd name="T41" fmla="*/ 51 h 55"/>
                <a:gd name="T42" fmla="*/ 37 w 55"/>
                <a:gd name="T43" fmla="*/ 53 h 55"/>
                <a:gd name="T44" fmla="*/ 32 w 55"/>
                <a:gd name="T45" fmla="*/ 55 h 55"/>
                <a:gd name="T46" fmla="*/ 27 w 55"/>
                <a:gd name="T47" fmla="*/ 55 h 55"/>
                <a:gd name="T48" fmla="*/ 22 w 55"/>
                <a:gd name="T49" fmla="*/ 55 h 55"/>
                <a:gd name="T50" fmla="*/ 17 w 55"/>
                <a:gd name="T51" fmla="*/ 53 h 55"/>
                <a:gd name="T52" fmla="*/ 12 w 55"/>
                <a:gd name="T53" fmla="*/ 51 h 55"/>
                <a:gd name="T54" fmla="*/ 8 w 55"/>
                <a:gd name="T55" fmla="*/ 47 h 55"/>
                <a:gd name="T56" fmla="*/ 4 w 55"/>
                <a:gd name="T57" fmla="*/ 43 h 55"/>
                <a:gd name="T58" fmla="*/ 2 w 55"/>
                <a:gd name="T59" fmla="*/ 38 h 55"/>
                <a:gd name="T60" fmla="*/ 0 w 55"/>
                <a:gd name="T61" fmla="*/ 33 h 55"/>
                <a:gd name="T62" fmla="*/ 0 w 55"/>
                <a:gd name="T63" fmla="*/ 28 h 55"/>
                <a:gd name="T64" fmla="*/ 0 w 55"/>
                <a:gd name="T6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5">
                  <a:moveTo>
                    <a:pt x="0" y="23"/>
                  </a:moveTo>
                  <a:lnTo>
                    <a:pt x="2" y="18"/>
                  </a:lnTo>
                  <a:lnTo>
                    <a:pt x="4" y="13"/>
                  </a:lnTo>
                  <a:lnTo>
                    <a:pt x="8" y="8"/>
                  </a:lnTo>
                  <a:lnTo>
                    <a:pt x="12" y="5"/>
                  </a:lnTo>
                  <a:lnTo>
                    <a:pt x="17" y="2"/>
                  </a:lnTo>
                  <a:lnTo>
                    <a:pt x="22" y="1"/>
                  </a:lnTo>
                  <a:lnTo>
                    <a:pt x="27" y="0"/>
                  </a:lnTo>
                  <a:lnTo>
                    <a:pt x="32" y="1"/>
                  </a:lnTo>
                  <a:lnTo>
                    <a:pt x="37" y="2"/>
                  </a:lnTo>
                  <a:lnTo>
                    <a:pt x="42" y="5"/>
                  </a:lnTo>
                  <a:lnTo>
                    <a:pt x="47" y="8"/>
                  </a:lnTo>
                  <a:lnTo>
                    <a:pt x="50" y="13"/>
                  </a:lnTo>
                  <a:lnTo>
                    <a:pt x="53" y="18"/>
                  </a:lnTo>
                  <a:lnTo>
                    <a:pt x="54" y="23"/>
                  </a:lnTo>
                  <a:lnTo>
                    <a:pt x="55" y="28"/>
                  </a:lnTo>
                  <a:lnTo>
                    <a:pt x="54" y="33"/>
                  </a:lnTo>
                  <a:lnTo>
                    <a:pt x="53" y="38"/>
                  </a:lnTo>
                  <a:lnTo>
                    <a:pt x="50" y="43"/>
                  </a:lnTo>
                  <a:lnTo>
                    <a:pt x="47" y="47"/>
                  </a:lnTo>
                  <a:lnTo>
                    <a:pt x="42" y="51"/>
                  </a:lnTo>
                  <a:lnTo>
                    <a:pt x="37" y="53"/>
                  </a:lnTo>
                  <a:lnTo>
                    <a:pt x="32" y="55"/>
                  </a:lnTo>
                  <a:lnTo>
                    <a:pt x="27" y="55"/>
                  </a:lnTo>
                  <a:lnTo>
                    <a:pt x="22" y="55"/>
                  </a:lnTo>
                  <a:lnTo>
                    <a:pt x="17" y="53"/>
                  </a:lnTo>
                  <a:lnTo>
                    <a:pt x="12" y="51"/>
                  </a:lnTo>
                  <a:lnTo>
                    <a:pt x="8" y="47"/>
                  </a:lnTo>
                  <a:lnTo>
                    <a:pt x="4" y="43"/>
                  </a:lnTo>
                  <a:lnTo>
                    <a:pt x="2" y="38"/>
                  </a:lnTo>
                  <a:lnTo>
                    <a:pt x="0" y="33"/>
                  </a:lnTo>
                  <a:lnTo>
                    <a:pt x="0" y="28"/>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4" name="Freeform 314"/>
            <p:cNvSpPr>
              <a:spLocks/>
            </p:cNvSpPr>
            <p:nvPr/>
          </p:nvSpPr>
          <p:spPr bwMode="auto">
            <a:xfrm>
              <a:off x="1059" y="3675"/>
              <a:ext cx="2253" cy="8"/>
            </a:xfrm>
            <a:custGeom>
              <a:avLst/>
              <a:gdLst>
                <a:gd name="T0" fmla="*/ 0 w 2253"/>
                <a:gd name="T1" fmla="*/ 0 h 8"/>
                <a:gd name="T2" fmla="*/ 2253 w 2253"/>
                <a:gd name="T3" fmla="*/ 0 h 8"/>
                <a:gd name="T4" fmla="*/ 2253 w 2253"/>
                <a:gd name="T5" fmla="*/ 4 h 8"/>
                <a:gd name="T6" fmla="*/ 2253 w 2253"/>
                <a:gd name="T7" fmla="*/ 8 h 8"/>
                <a:gd name="T8" fmla="*/ 0 w 2253"/>
                <a:gd name="T9" fmla="*/ 8 h 8"/>
                <a:gd name="T10" fmla="*/ 0 w 2253"/>
                <a:gd name="T11" fmla="*/ 4 h 8"/>
                <a:gd name="T12" fmla="*/ 0 w 225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253" h="8">
                  <a:moveTo>
                    <a:pt x="0" y="0"/>
                  </a:moveTo>
                  <a:lnTo>
                    <a:pt x="2253" y="0"/>
                  </a:lnTo>
                  <a:lnTo>
                    <a:pt x="2253" y="4"/>
                  </a:lnTo>
                  <a:lnTo>
                    <a:pt x="2253" y="8"/>
                  </a:lnTo>
                  <a:lnTo>
                    <a:pt x="0" y="8"/>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5" name="Freeform 315"/>
            <p:cNvSpPr>
              <a:spLocks/>
            </p:cNvSpPr>
            <p:nvPr/>
          </p:nvSpPr>
          <p:spPr bwMode="auto">
            <a:xfrm>
              <a:off x="1007" y="3651"/>
              <a:ext cx="55" cy="56"/>
            </a:xfrm>
            <a:custGeom>
              <a:avLst/>
              <a:gdLst>
                <a:gd name="T0" fmla="*/ 55 w 55"/>
                <a:gd name="T1" fmla="*/ 33 h 56"/>
                <a:gd name="T2" fmla="*/ 53 w 55"/>
                <a:gd name="T3" fmla="*/ 38 h 56"/>
                <a:gd name="T4" fmla="*/ 51 w 55"/>
                <a:gd name="T5" fmla="*/ 43 h 56"/>
                <a:gd name="T6" fmla="*/ 47 w 55"/>
                <a:gd name="T7" fmla="*/ 47 h 56"/>
                <a:gd name="T8" fmla="*/ 43 w 55"/>
                <a:gd name="T9" fmla="*/ 51 h 56"/>
                <a:gd name="T10" fmla="*/ 38 w 55"/>
                <a:gd name="T11" fmla="*/ 54 h 56"/>
                <a:gd name="T12" fmla="*/ 33 w 55"/>
                <a:gd name="T13" fmla="*/ 55 h 56"/>
                <a:gd name="T14" fmla="*/ 28 w 55"/>
                <a:gd name="T15" fmla="*/ 56 h 56"/>
                <a:gd name="T16" fmla="*/ 23 w 55"/>
                <a:gd name="T17" fmla="*/ 55 h 56"/>
                <a:gd name="T18" fmla="*/ 18 w 55"/>
                <a:gd name="T19" fmla="*/ 54 h 56"/>
                <a:gd name="T20" fmla="*/ 13 w 55"/>
                <a:gd name="T21" fmla="*/ 51 h 56"/>
                <a:gd name="T22" fmla="*/ 8 w 55"/>
                <a:gd name="T23" fmla="*/ 47 h 56"/>
                <a:gd name="T24" fmla="*/ 5 w 55"/>
                <a:gd name="T25" fmla="*/ 43 h 56"/>
                <a:gd name="T26" fmla="*/ 2 w 55"/>
                <a:gd name="T27" fmla="*/ 38 h 56"/>
                <a:gd name="T28" fmla="*/ 1 w 55"/>
                <a:gd name="T29" fmla="*/ 33 h 56"/>
                <a:gd name="T30" fmla="*/ 0 w 55"/>
                <a:gd name="T31" fmla="*/ 28 h 56"/>
                <a:gd name="T32" fmla="*/ 1 w 55"/>
                <a:gd name="T33" fmla="*/ 23 h 56"/>
                <a:gd name="T34" fmla="*/ 2 w 55"/>
                <a:gd name="T35" fmla="*/ 18 h 56"/>
                <a:gd name="T36" fmla="*/ 5 w 55"/>
                <a:gd name="T37" fmla="*/ 13 h 56"/>
                <a:gd name="T38" fmla="*/ 8 w 55"/>
                <a:gd name="T39" fmla="*/ 8 h 56"/>
                <a:gd name="T40" fmla="*/ 13 w 55"/>
                <a:gd name="T41" fmla="*/ 5 h 56"/>
                <a:gd name="T42" fmla="*/ 18 w 55"/>
                <a:gd name="T43" fmla="*/ 2 h 56"/>
                <a:gd name="T44" fmla="*/ 23 w 55"/>
                <a:gd name="T45" fmla="*/ 1 h 56"/>
                <a:gd name="T46" fmla="*/ 28 w 55"/>
                <a:gd name="T47" fmla="*/ 0 h 56"/>
                <a:gd name="T48" fmla="*/ 33 w 55"/>
                <a:gd name="T49" fmla="*/ 1 h 56"/>
                <a:gd name="T50" fmla="*/ 38 w 55"/>
                <a:gd name="T51" fmla="*/ 2 h 56"/>
                <a:gd name="T52" fmla="*/ 43 w 55"/>
                <a:gd name="T53" fmla="*/ 5 h 56"/>
                <a:gd name="T54" fmla="*/ 47 w 55"/>
                <a:gd name="T55" fmla="*/ 8 h 56"/>
                <a:gd name="T56" fmla="*/ 51 w 55"/>
                <a:gd name="T57" fmla="*/ 13 h 56"/>
                <a:gd name="T58" fmla="*/ 53 w 55"/>
                <a:gd name="T59" fmla="*/ 18 h 56"/>
                <a:gd name="T60" fmla="*/ 55 w 55"/>
                <a:gd name="T61" fmla="*/ 23 h 56"/>
                <a:gd name="T62" fmla="*/ 55 w 55"/>
                <a:gd name="T63" fmla="*/ 28 h 56"/>
                <a:gd name="T64" fmla="*/ 55 w 55"/>
                <a:gd name="T65"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5" y="33"/>
                  </a:moveTo>
                  <a:lnTo>
                    <a:pt x="53" y="38"/>
                  </a:lnTo>
                  <a:lnTo>
                    <a:pt x="51" y="43"/>
                  </a:lnTo>
                  <a:lnTo>
                    <a:pt x="47" y="47"/>
                  </a:lnTo>
                  <a:lnTo>
                    <a:pt x="43" y="51"/>
                  </a:lnTo>
                  <a:lnTo>
                    <a:pt x="38" y="54"/>
                  </a:lnTo>
                  <a:lnTo>
                    <a:pt x="33" y="55"/>
                  </a:lnTo>
                  <a:lnTo>
                    <a:pt x="28" y="56"/>
                  </a:lnTo>
                  <a:lnTo>
                    <a:pt x="23" y="55"/>
                  </a:lnTo>
                  <a:lnTo>
                    <a:pt x="18" y="54"/>
                  </a:lnTo>
                  <a:lnTo>
                    <a:pt x="13" y="51"/>
                  </a:lnTo>
                  <a:lnTo>
                    <a:pt x="8" y="47"/>
                  </a:lnTo>
                  <a:lnTo>
                    <a:pt x="5" y="43"/>
                  </a:lnTo>
                  <a:lnTo>
                    <a:pt x="2" y="38"/>
                  </a:lnTo>
                  <a:lnTo>
                    <a:pt x="1" y="33"/>
                  </a:lnTo>
                  <a:lnTo>
                    <a:pt x="0" y="28"/>
                  </a:lnTo>
                  <a:lnTo>
                    <a:pt x="1" y="23"/>
                  </a:lnTo>
                  <a:lnTo>
                    <a:pt x="2" y="18"/>
                  </a:lnTo>
                  <a:lnTo>
                    <a:pt x="5" y="13"/>
                  </a:lnTo>
                  <a:lnTo>
                    <a:pt x="8" y="8"/>
                  </a:lnTo>
                  <a:lnTo>
                    <a:pt x="13" y="5"/>
                  </a:lnTo>
                  <a:lnTo>
                    <a:pt x="18" y="2"/>
                  </a:lnTo>
                  <a:lnTo>
                    <a:pt x="23" y="1"/>
                  </a:lnTo>
                  <a:lnTo>
                    <a:pt x="28" y="0"/>
                  </a:lnTo>
                  <a:lnTo>
                    <a:pt x="33" y="1"/>
                  </a:lnTo>
                  <a:lnTo>
                    <a:pt x="38" y="2"/>
                  </a:lnTo>
                  <a:lnTo>
                    <a:pt x="43" y="5"/>
                  </a:lnTo>
                  <a:lnTo>
                    <a:pt x="47" y="8"/>
                  </a:lnTo>
                  <a:lnTo>
                    <a:pt x="51" y="13"/>
                  </a:lnTo>
                  <a:lnTo>
                    <a:pt x="53" y="18"/>
                  </a:lnTo>
                  <a:lnTo>
                    <a:pt x="55" y="23"/>
                  </a:lnTo>
                  <a:lnTo>
                    <a:pt x="55" y="28"/>
                  </a:lnTo>
                  <a:lnTo>
                    <a:pt x="5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6" name="Freeform 316"/>
            <p:cNvSpPr>
              <a:spLocks/>
            </p:cNvSpPr>
            <p:nvPr/>
          </p:nvSpPr>
          <p:spPr bwMode="auto">
            <a:xfrm>
              <a:off x="3308" y="3651"/>
              <a:ext cx="83" cy="56"/>
            </a:xfrm>
            <a:custGeom>
              <a:avLst/>
              <a:gdLst>
                <a:gd name="T0" fmla="*/ 83 w 83"/>
                <a:gd name="T1" fmla="*/ 28 h 56"/>
                <a:gd name="T2" fmla="*/ 0 w 83"/>
                <a:gd name="T3" fmla="*/ 0 h 56"/>
                <a:gd name="T4" fmla="*/ 0 w 83"/>
                <a:gd name="T5" fmla="*/ 56 h 56"/>
                <a:gd name="T6" fmla="*/ 83 w 83"/>
                <a:gd name="T7" fmla="*/ 28 h 56"/>
              </a:gdLst>
              <a:ahLst/>
              <a:cxnLst>
                <a:cxn ang="0">
                  <a:pos x="T0" y="T1"/>
                </a:cxn>
                <a:cxn ang="0">
                  <a:pos x="T2" y="T3"/>
                </a:cxn>
                <a:cxn ang="0">
                  <a:pos x="T4" y="T5"/>
                </a:cxn>
                <a:cxn ang="0">
                  <a:pos x="T6" y="T7"/>
                </a:cxn>
              </a:cxnLst>
              <a:rect l="0" t="0" r="r" b="b"/>
              <a:pathLst>
                <a:path w="83" h="56">
                  <a:moveTo>
                    <a:pt x="83" y="28"/>
                  </a:moveTo>
                  <a:lnTo>
                    <a:pt x="0" y="0"/>
                  </a:lnTo>
                  <a:lnTo>
                    <a:pt x="0" y="56"/>
                  </a:lnTo>
                  <a:lnTo>
                    <a:pt x="8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7" name="Freeform 317"/>
            <p:cNvSpPr>
              <a:spLocks/>
            </p:cNvSpPr>
            <p:nvPr/>
          </p:nvSpPr>
          <p:spPr bwMode="auto">
            <a:xfrm>
              <a:off x="3650" y="3675"/>
              <a:ext cx="525" cy="8"/>
            </a:xfrm>
            <a:custGeom>
              <a:avLst/>
              <a:gdLst>
                <a:gd name="T0" fmla="*/ 0 w 525"/>
                <a:gd name="T1" fmla="*/ 0 h 8"/>
                <a:gd name="T2" fmla="*/ 525 w 525"/>
                <a:gd name="T3" fmla="*/ 0 h 8"/>
                <a:gd name="T4" fmla="*/ 525 w 525"/>
                <a:gd name="T5" fmla="*/ 4 h 8"/>
                <a:gd name="T6" fmla="*/ 525 w 525"/>
                <a:gd name="T7" fmla="*/ 8 h 8"/>
                <a:gd name="T8" fmla="*/ 0 w 525"/>
                <a:gd name="T9" fmla="*/ 8 h 8"/>
                <a:gd name="T10" fmla="*/ 0 w 525"/>
                <a:gd name="T11" fmla="*/ 4 h 8"/>
                <a:gd name="T12" fmla="*/ 0 w 52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25" h="8">
                  <a:moveTo>
                    <a:pt x="0" y="0"/>
                  </a:moveTo>
                  <a:lnTo>
                    <a:pt x="525" y="0"/>
                  </a:lnTo>
                  <a:lnTo>
                    <a:pt x="525" y="4"/>
                  </a:lnTo>
                  <a:lnTo>
                    <a:pt x="525" y="8"/>
                  </a:lnTo>
                  <a:lnTo>
                    <a:pt x="0" y="8"/>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8" name="Freeform 318"/>
            <p:cNvSpPr>
              <a:spLocks/>
            </p:cNvSpPr>
            <p:nvPr/>
          </p:nvSpPr>
          <p:spPr bwMode="auto">
            <a:xfrm>
              <a:off x="3598" y="3651"/>
              <a:ext cx="55" cy="56"/>
            </a:xfrm>
            <a:custGeom>
              <a:avLst/>
              <a:gdLst>
                <a:gd name="T0" fmla="*/ 55 w 55"/>
                <a:gd name="T1" fmla="*/ 33 h 56"/>
                <a:gd name="T2" fmla="*/ 53 w 55"/>
                <a:gd name="T3" fmla="*/ 38 h 56"/>
                <a:gd name="T4" fmla="*/ 51 w 55"/>
                <a:gd name="T5" fmla="*/ 43 h 56"/>
                <a:gd name="T6" fmla="*/ 47 w 55"/>
                <a:gd name="T7" fmla="*/ 47 h 56"/>
                <a:gd name="T8" fmla="*/ 43 w 55"/>
                <a:gd name="T9" fmla="*/ 51 h 56"/>
                <a:gd name="T10" fmla="*/ 38 w 55"/>
                <a:gd name="T11" fmla="*/ 54 h 56"/>
                <a:gd name="T12" fmla="*/ 33 w 55"/>
                <a:gd name="T13" fmla="*/ 55 h 56"/>
                <a:gd name="T14" fmla="*/ 28 w 55"/>
                <a:gd name="T15" fmla="*/ 56 h 56"/>
                <a:gd name="T16" fmla="*/ 23 w 55"/>
                <a:gd name="T17" fmla="*/ 55 h 56"/>
                <a:gd name="T18" fmla="*/ 18 w 55"/>
                <a:gd name="T19" fmla="*/ 54 h 56"/>
                <a:gd name="T20" fmla="*/ 13 w 55"/>
                <a:gd name="T21" fmla="*/ 51 h 56"/>
                <a:gd name="T22" fmla="*/ 8 w 55"/>
                <a:gd name="T23" fmla="*/ 47 h 56"/>
                <a:gd name="T24" fmla="*/ 5 w 55"/>
                <a:gd name="T25" fmla="*/ 43 h 56"/>
                <a:gd name="T26" fmla="*/ 2 w 55"/>
                <a:gd name="T27" fmla="*/ 38 h 56"/>
                <a:gd name="T28" fmla="*/ 1 w 55"/>
                <a:gd name="T29" fmla="*/ 33 h 56"/>
                <a:gd name="T30" fmla="*/ 0 w 55"/>
                <a:gd name="T31" fmla="*/ 28 h 56"/>
                <a:gd name="T32" fmla="*/ 1 w 55"/>
                <a:gd name="T33" fmla="*/ 23 h 56"/>
                <a:gd name="T34" fmla="*/ 2 w 55"/>
                <a:gd name="T35" fmla="*/ 18 h 56"/>
                <a:gd name="T36" fmla="*/ 5 w 55"/>
                <a:gd name="T37" fmla="*/ 13 h 56"/>
                <a:gd name="T38" fmla="*/ 8 w 55"/>
                <a:gd name="T39" fmla="*/ 8 h 56"/>
                <a:gd name="T40" fmla="*/ 13 w 55"/>
                <a:gd name="T41" fmla="*/ 5 h 56"/>
                <a:gd name="T42" fmla="*/ 18 w 55"/>
                <a:gd name="T43" fmla="*/ 2 h 56"/>
                <a:gd name="T44" fmla="*/ 23 w 55"/>
                <a:gd name="T45" fmla="*/ 1 h 56"/>
                <a:gd name="T46" fmla="*/ 28 w 55"/>
                <a:gd name="T47" fmla="*/ 0 h 56"/>
                <a:gd name="T48" fmla="*/ 33 w 55"/>
                <a:gd name="T49" fmla="*/ 1 h 56"/>
                <a:gd name="T50" fmla="*/ 38 w 55"/>
                <a:gd name="T51" fmla="*/ 2 h 56"/>
                <a:gd name="T52" fmla="*/ 43 w 55"/>
                <a:gd name="T53" fmla="*/ 5 h 56"/>
                <a:gd name="T54" fmla="*/ 47 w 55"/>
                <a:gd name="T55" fmla="*/ 8 h 56"/>
                <a:gd name="T56" fmla="*/ 51 w 55"/>
                <a:gd name="T57" fmla="*/ 13 h 56"/>
                <a:gd name="T58" fmla="*/ 53 w 55"/>
                <a:gd name="T59" fmla="*/ 18 h 56"/>
                <a:gd name="T60" fmla="*/ 55 w 55"/>
                <a:gd name="T61" fmla="*/ 23 h 56"/>
                <a:gd name="T62" fmla="*/ 55 w 55"/>
                <a:gd name="T63" fmla="*/ 28 h 56"/>
                <a:gd name="T64" fmla="*/ 55 w 55"/>
                <a:gd name="T65"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5" y="33"/>
                  </a:moveTo>
                  <a:lnTo>
                    <a:pt x="53" y="38"/>
                  </a:lnTo>
                  <a:lnTo>
                    <a:pt x="51" y="43"/>
                  </a:lnTo>
                  <a:lnTo>
                    <a:pt x="47" y="47"/>
                  </a:lnTo>
                  <a:lnTo>
                    <a:pt x="43" y="51"/>
                  </a:lnTo>
                  <a:lnTo>
                    <a:pt x="38" y="54"/>
                  </a:lnTo>
                  <a:lnTo>
                    <a:pt x="33" y="55"/>
                  </a:lnTo>
                  <a:lnTo>
                    <a:pt x="28" y="56"/>
                  </a:lnTo>
                  <a:lnTo>
                    <a:pt x="23" y="55"/>
                  </a:lnTo>
                  <a:lnTo>
                    <a:pt x="18" y="54"/>
                  </a:lnTo>
                  <a:lnTo>
                    <a:pt x="13" y="51"/>
                  </a:lnTo>
                  <a:lnTo>
                    <a:pt x="8" y="47"/>
                  </a:lnTo>
                  <a:lnTo>
                    <a:pt x="5" y="43"/>
                  </a:lnTo>
                  <a:lnTo>
                    <a:pt x="2" y="38"/>
                  </a:lnTo>
                  <a:lnTo>
                    <a:pt x="1" y="33"/>
                  </a:lnTo>
                  <a:lnTo>
                    <a:pt x="0" y="28"/>
                  </a:lnTo>
                  <a:lnTo>
                    <a:pt x="1" y="23"/>
                  </a:lnTo>
                  <a:lnTo>
                    <a:pt x="2" y="18"/>
                  </a:lnTo>
                  <a:lnTo>
                    <a:pt x="5" y="13"/>
                  </a:lnTo>
                  <a:lnTo>
                    <a:pt x="8" y="8"/>
                  </a:lnTo>
                  <a:lnTo>
                    <a:pt x="13" y="5"/>
                  </a:lnTo>
                  <a:lnTo>
                    <a:pt x="18" y="2"/>
                  </a:lnTo>
                  <a:lnTo>
                    <a:pt x="23" y="1"/>
                  </a:lnTo>
                  <a:lnTo>
                    <a:pt x="28" y="0"/>
                  </a:lnTo>
                  <a:lnTo>
                    <a:pt x="33" y="1"/>
                  </a:lnTo>
                  <a:lnTo>
                    <a:pt x="38" y="2"/>
                  </a:lnTo>
                  <a:lnTo>
                    <a:pt x="43" y="5"/>
                  </a:lnTo>
                  <a:lnTo>
                    <a:pt x="47" y="8"/>
                  </a:lnTo>
                  <a:lnTo>
                    <a:pt x="51" y="13"/>
                  </a:lnTo>
                  <a:lnTo>
                    <a:pt x="53" y="18"/>
                  </a:lnTo>
                  <a:lnTo>
                    <a:pt x="55" y="23"/>
                  </a:lnTo>
                  <a:lnTo>
                    <a:pt x="55" y="28"/>
                  </a:lnTo>
                  <a:lnTo>
                    <a:pt x="55"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459" name="Freeform 319"/>
            <p:cNvSpPr>
              <a:spLocks/>
            </p:cNvSpPr>
            <p:nvPr/>
          </p:nvSpPr>
          <p:spPr bwMode="auto">
            <a:xfrm>
              <a:off x="4172" y="3651"/>
              <a:ext cx="82" cy="56"/>
            </a:xfrm>
            <a:custGeom>
              <a:avLst/>
              <a:gdLst>
                <a:gd name="T0" fmla="*/ 82 w 82"/>
                <a:gd name="T1" fmla="*/ 28 h 56"/>
                <a:gd name="T2" fmla="*/ 0 w 82"/>
                <a:gd name="T3" fmla="*/ 0 h 56"/>
                <a:gd name="T4" fmla="*/ 0 w 82"/>
                <a:gd name="T5" fmla="*/ 56 h 56"/>
                <a:gd name="T6" fmla="*/ 82 w 82"/>
                <a:gd name="T7" fmla="*/ 28 h 56"/>
              </a:gdLst>
              <a:ahLst/>
              <a:cxnLst>
                <a:cxn ang="0">
                  <a:pos x="T0" y="T1"/>
                </a:cxn>
                <a:cxn ang="0">
                  <a:pos x="T2" y="T3"/>
                </a:cxn>
                <a:cxn ang="0">
                  <a:pos x="T4" y="T5"/>
                </a:cxn>
                <a:cxn ang="0">
                  <a:pos x="T6" y="T7"/>
                </a:cxn>
              </a:cxnLst>
              <a:rect l="0" t="0" r="r" b="b"/>
              <a:pathLst>
                <a:path w="82" h="56">
                  <a:moveTo>
                    <a:pt x="82" y="28"/>
                  </a:moveTo>
                  <a:lnTo>
                    <a:pt x="0" y="0"/>
                  </a:lnTo>
                  <a:lnTo>
                    <a:pt x="0" y="56"/>
                  </a:lnTo>
                  <a:lnTo>
                    <a:pt x="8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a:p>
          </p:txBody>
        </p:sp>
      </p:grpSp>
      <p:sp>
        <p:nvSpPr>
          <p:cNvPr id="2" name="Título 1">
            <a:extLst>
              <a:ext uri="{FF2B5EF4-FFF2-40B4-BE49-F238E27FC236}">
                <a16:creationId xmlns:a16="http://schemas.microsoft.com/office/drawing/2014/main" id="{F96B2D92-8C36-4451-A833-34EEB72AC95C}"/>
              </a:ext>
            </a:extLst>
          </p:cNvPr>
          <p:cNvSpPr>
            <a:spLocks noGrp="1"/>
          </p:cNvSpPr>
          <p:nvPr>
            <p:ph type="title"/>
          </p:nvPr>
        </p:nvSpPr>
        <p:spPr>
          <a:xfrm>
            <a:off x="695400" y="221109"/>
            <a:ext cx="10801200" cy="1191667"/>
          </a:xfrm>
        </p:spPr>
        <p:txBody>
          <a:bodyPr/>
          <a:lstStyle/>
          <a:p>
            <a:r>
              <a:rPr lang="pt-BR" dirty="0" err="1"/>
              <a:t>Calback</a:t>
            </a:r>
            <a:r>
              <a:rPr lang="pt-BR" dirty="0"/>
              <a:t> </a:t>
            </a:r>
            <a:r>
              <a:rPr lang="pt-BR" dirty="0" err="1"/>
              <a:t>functions</a:t>
            </a:r>
            <a:endParaRPr lang="pt-BR" dirty="0"/>
          </a:p>
        </p:txBody>
      </p:sp>
    </p:spTree>
    <p:extLst>
      <p:ext uri="{BB962C8B-B14F-4D97-AF65-F5344CB8AC3E}">
        <p14:creationId xmlns:p14="http://schemas.microsoft.com/office/powerpoint/2010/main" val="2005345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CBDBE30C-2FF5-4AA2-ADA7-E10DB56E9D21}"/>
              </a:ext>
            </a:extLst>
          </p:cNvPr>
          <p:cNvSpPr>
            <a:spLocks noGrp="1"/>
          </p:cNvSpPr>
          <p:nvPr>
            <p:ph type="body" sz="quarter" idx="13"/>
          </p:nvPr>
        </p:nvSpPr>
        <p:spPr/>
        <p:txBody>
          <a:bodyPr/>
          <a:lstStyle/>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Excerpt</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from</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drvAdc.c</a:t>
            </a:r>
            <a:r>
              <a:rPr lang="pt-BR" sz="2000" i="1" dirty="0">
                <a:solidFill>
                  <a:srgbClr val="008000"/>
                </a:solidFill>
                <a:latin typeface="Consolas" panose="020B0609020204030204" pitchFamily="49" charset="0"/>
              </a:rPr>
              <a:t> **********</a:t>
            </a:r>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called</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from</a:t>
            </a:r>
            <a:r>
              <a:rPr lang="pt-BR" sz="2000" i="1" dirty="0">
                <a:solidFill>
                  <a:srgbClr val="008000"/>
                </a:solidFill>
                <a:latin typeface="Consolas" panose="020B0609020204030204" pitchFamily="49" charset="0"/>
              </a:rPr>
              <a:t> setup time </a:t>
            </a:r>
            <a:r>
              <a:rPr lang="pt-BR" sz="2000" i="1" dirty="0" err="1">
                <a:solidFill>
                  <a:srgbClr val="008000"/>
                </a:solidFill>
                <a:latin typeface="Consolas" panose="020B0609020204030204" pitchFamily="49" charset="0"/>
              </a:rPr>
              <a:t>to</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enable</a:t>
            </a:r>
            <a:r>
              <a:rPr lang="pt-BR" sz="2000" i="1" dirty="0">
                <a:solidFill>
                  <a:srgbClr val="008000"/>
                </a:solidFill>
                <a:latin typeface="Consolas" panose="020B0609020204030204" pitchFamily="49" charset="0"/>
              </a:rPr>
              <a:t> ADC </a:t>
            </a:r>
            <a:r>
              <a:rPr lang="pt-BR" sz="2000" i="1" dirty="0" err="1">
                <a:solidFill>
                  <a:srgbClr val="008000"/>
                </a:solidFill>
                <a:latin typeface="Consolas" panose="020B0609020204030204" pitchFamily="49" charset="0"/>
              </a:rPr>
              <a:t>interrupt</a:t>
            </a:r>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and</a:t>
            </a:r>
            <a:r>
              <a:rPr lang="pt-BR" sz="2000" i="1" dirty="0">
                <a:solidFill>
                  <a:srgbClr val="008000"/>
                </a:solidFill>
                <a:latin typeface="Consolas" panose="020B0609020204030204" pitchFamily="49" charset="0"/>
              </a:rPr>
              <a:t> setup ADC ISR </a:t>
            </a:r>
            <a:r>
              <a:rPr lang="pt-BR" sz="2000" i="1" dirty="0" err="1">
                <a:solidFill>
                  <a:srgbClr val="008000"/>
                </a:solidFill>
                <a:latin typeface="Consolas" panose="020B0609020204030204" pitchFamily="49" charset="0"/>
              </a:rPr>
              <a:t>callback</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char</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enableAdcInterrup</a:t>
            </a:r>
            <a:r>
              <a:rPr lang="pt-BR" sz="2000" b="1" dirty="0">
                <a:solidFill>
                  <a:srgbClr val="000080"/>
                </a:solidFill>
                <a:latin typeface="Consolas" panose="020B0609020204030204" pitchFamily="49" charset="0"/>
              </a:rPr>
              <a:t>(</a:t>
            </a:r>
            <a:r>
              <a:rPr lang="pt-BR" sz="2000" b="1" dirty="0" err="1">
                <a:solidFill>
                  <a:srgbClr val="000080"/>
                </a:solidFill>
                <a:latin typeface="Consolas" panose="020B0609020204030204" pitchFamily="49" charset="0"/>
              </a:rPr>
              <a:t>void</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parameters</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callDriver</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DRV_INTERRUPT</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INT_ADC_SET</a:t>
            </a:r>
            <a:r>
              <a:rPr lang="pt-BR" sz="2000" b="1" dirty="0">
                <a:solidFill>
                  <a:srgbClr val="000080"/>
                </a:solidFill>
                <a:latin typeface="Consolas" panose="020B0609020204030204" pitchFamily="49" charset="0"/>
              </a:rPr>
              <a:t>,(</a:t>
            </a:r>
            <a:r>
              <a:rPr lang="pt-BR" sz="2000" b="1" dirty="0" err="1">
                <a:solidFill>
                  <a:srgbClr val="000080"/>
                </a:solidFill>
                <a:latin typeface="Consolas" panose="020B0609020204030204" pitchFamily="49" charset="0"/>
              </a:rPr>
              <a:t>void</a:t>
            </a:r>
            <a:r>
              <a:rPr lang="pt-BR" sz="2000" b="1" dirty="0">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adcISR</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BitClr</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PIR1</a:t>
            </a:r>
            <a:r>
              <a:rPr lang="pt-BR" sz="2000" b="1" dirty="0">
                <a:solidFill>
                  <a:srgbClr val="000080"/>
                </a:solidFill>
                <a:latin typeface="Consolas" panose="020B0609020204030204" pitchFamily="49" charset="0"/>
              </a:rPr>
              <a:t>,</a:t>
            </a:r>
            <a:r>
              <a:rPr lang="pt-BR" sz="2000" dirty="0">
                <a:solidFill>
                  <a:srgbClr val="FF0000"/>
                </a:solidFill>
                <a:latin typeface="Consolas" panose="020B0609020204030204" pitchFamily="49" charset="0"/>
              </a:rPr>
              <a:t>6</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b="1" dirty="0" err="1">
                <a:solidFill>
                  <a:srgbClr val="000080"/>
                </a:solidFill>
                <a:latin typeface="Consolas" panose="020B0609020204030204" pitchFamily="49" charset="0"/>
              </a:rPr>
              <a:t>return</a:t>
            </a:r>
            <a:r>
              <a:rPr lang="pt-BR" sz="2000" dirty="0">
                <a:solidFill>
                  <a:srgbClr val="000000"/>
                </a:solidFill>
                <a:latin typeface="Consolas" panose="020B0609020204030204" pitchFamily="49" charset="0"/>
              </a:rPr>
              <a:t> FIM_OK</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Excerpt</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from</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drvInterrupt.c</a:t>
            </a:r>
            <a:r>
              <a:rPr lang="pt-BR" sz="2000" i="1" dirty="0">
                <a:solidFill>
                  <a:srgbClr val="008000"/>
                </a:solidFill>
                <a:latin typeface="Consolas" panose="020B0609020204030204" pitchFamily="49" charset="0"/>
              </a:rPr>
              <a:t> **********</a:t>
            </a:r>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  store </a:t>
            </a:r>
            <a:r>
              <a:rPr lang="pt-BR" sz="2000" i="1" dirty="0" err="1">
                <a:solidFill>
                  <a:srgbClr val="008000"/>
                </a:solidFill>
                <a:latin typeface="Consolas" panose="020B0609020204030204" pitchFamily="49" charset="0"/>
              </a:rPr>
              <a:t>the</a:t>
            </a:r>
            <a:r>
              <a:rPr lang="pt-BR" sz="2000" i="1" dirty="0">
                <a:solidFill>
                  <a:srgbClr val="008000"/>
                </a:solidFill>
                <a:latin typeface="Consolas" panose="020B0609020204030204" pitchFamily="49" charset="0"/>
              </a:rPr>
              <a:t> pointer </a:t>
            </a:r>
            <a:r>
              <a:rPr lang="pt-BR" sz="2000" i="1" dirty="0" err="1">
                <a:solidFill>
                  <a:srgbClr val="008000"/>
                </a:solidFill>
                <a:latin typeface="Consolas" panose="020B0609020204030204" pitchFamily="49" charset="0"/>
              </a:rPr>
              <a:t>to</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the</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interrupt</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function</a:t>
            </a:r>
            <a:endParaRPr lang="pt-BR" sz="2000" dirty="0">
              <a:latin typeface="Consolas" panose="020B0609020204030204" pitchFamily="49" charset="0"/>
            </a:endParaRPr>
          </a:p>
          <a:p>
            <a:r>
              <a:rPr lang="pt-BR" sz="2000" b="1" dirty="0" err="1">
                <a:solidFill>
                  <a:srgbClr val="000080"/>
                </a:solidFill>
                <a:latin typeface="Consolas" panose="020B0609020204030204" pitchFamily="49" charset="0"/>
              </a:rPr>
              <a:t>typedef</a:t>
            </a:r>
            <a:r>
              <a:rPr lang="pt-BR" sz="2000" dirty="0">
                <a:solidFill>
                  <a:srgbClr val="008000"/>
                </a:solidFill>
                <a:latin typeface="Consolas" panose="020B0609020204030204" pitchFamily="49" charset="0"/>
              </a:rPr>
              <a:t> </a:t>
            </a:r>
            <a:r>
              <a:rPr lang="pt-BR" sz="2000" b="1" dirty="0" err="1">
                <a:solidFill>
                  <a:srgbClr val="000080"/>
                </a:solidFill>
                <a:latin typeface="Consolas" panose="020B0609020204030204" pitchFamily="49" charset="0"/>
              </a:rPr>
              <a:t>void</a:t>
            </a:r>
            <a:r>
              <a:rPr lang="pt-BR" sz="2000" dirty="0">
                <a:solidFill>
                  <a:srgbClr val="008000"/>
                </a:solidFill>
                <a:latin typeface="Consolas" panose="020B0609020204030204" pitchFamily="49" charset="0"/>
              </a:rPr>
              <a:t> </a:t>
            </a:r>
            <a:r>
              <a:rPr lang="pt-BR" sz="2000" b="1" dirty="0">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intFunc</a:t>
            </a:r>
            <a:r>
              <a:rPr lang="pt-BR" sz="2000" b="1" dirty="0">
                <a:solidFill>
                  <a:srgbClr val="000080"/>
                </a:solidFill>
                <a:latin typeface="Consolas" panose="020B0609020204030204" pitchFamily="49" charset="0"/>
              </a:rPr>
              <a:t>)(</a:t>
            </a:r>
            <a:r>
              <a:rPr lang="pt-BR" sz="2000" b="1" dirty="0" err="1">
                <a:solidFill>
                  <a:srgbClr val="000080"/>
                </a:solidFill>
                <a:latin typeface="Consolas" panose="020B0609020204030204" pitchFamily="49" charset="0"/>
              </a:rPr>
              <a:t>void</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err="1">
                <a:solidFill>
                  <a:srgbClr val="000080"/>
                </a:solidFill>
                <a:latin typeface="Consolas" panose="020B0609020204030204" pitchFamily="49" charset="0"/>
              </a:rPr>
              <a:t>static</a:t>
            </a:r>
            <a:r>
              <a:rPr lang="pt-BR" sz="2000" dirty="0">
                <a:solidFill>
                  <a:srgbClr val="008000"/>
                </a:solidFill>
                <a:latin typeface="Consolas" panose="020B0609020204030204" pitchFamily="49" charset="0"/>
              </a:rPr>
              <a:t> </a:t>
            </a:r>
            <a:r>
              <a:rPr lang="pt-BR" sz="2000" dirty="0" err="1">
                <a:solidFill>
                  <a:srgbClr val="000000"/>
                </a:solidFill>
                <a:latin typeface="Consolas" panose="020B0609020204030204" pitchFamily="49" charset="0"/>
              </a:rPr>
              <a:t>intFunc</a:t>
            </a:r>
            <a:r>
              <a:rPr lang="pt-BR" sz="2000" dirty="0">
                <a:solidFill>
                  <a:srgbClr val="008000"/>
                </a:solidFill>
                <a:latin typeface="Consolas" panose="020B0609020204030204" pitchFamily="49" charset="0"/>
              </a:rPr>
              <a:t> </a:t>
            </a:r>
            <a:r>
              <a:rPr lang="pt-BR" sz="2000" dirty="0" err="1">
                <a:solidFill>
                  <a:srgbClr val="000000"/>
                </a:solidFill>
                <a:latin typeface="Consolas" panose="020B0609020204030204" pitchFamily="49" charset="0"/>
              </a:rPr>
              <a:t>adcInterrupt</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function</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to</a:t>
            </a:r>
            <a:r>
              <a:rPr lang="pt-BR" sz="2000" i="1" dirty="0">
                <a:solidFill>
                  <a:srgbClr val="008000"/>
                </a:solidFill>
                <a:latin typeface="Consolas" panose="020B0609020204030204" pitchFamily="49" charset="0"/>
              </a:rPr>
              <a:t> set ADC ISR </a:t>
            </a:r>
            <a:r>
              <a:rPr lang="pt-BR" sz="2000" i="1" dirty="0" err="1">
                <a:solidFill>
                  <a:srgbClr val="008000"/>
                </a:solidFill>
                <a:latin typeface="Consolas" panose="020B0609020204030204" pitchFamily="49" charset="0"/>
              </a:rPr>
              <a:t>callback</a:t>
            </a:r>
            <a:r>
              <a:rPr lang="pt-BR" sz="2000" i="1" dirty="0">
                <a:solidFill>
                  <a:srgbClr val="008000"/>
                </a:solidFill>
                <a:latin typeface="Consolas" panose="020B0609020204030204" pitchFamily="49" charset="0"/>
              </a:rPr>
              <a:t> for </a:t>
            </a:r>
            <a:r>
              <a:rPr lang="pt-BR" sz="2000" i="1" dirty="0" err="1">
                <a:solidFill>
                  <a:srgbClr val="008000"/>
                </a:solidFill>
                <a:latin typeface="Consolas" panose="020B0609020204030204" pitchFamily="49" charset="0"/>
              </a:rPr>
              <a:t>latter</a:t>
            </a:r>
            <a:r>
              <a:rPr lang="pt-BR" sz="2000" i="1" dirty="0">
                <a:solidFill>
                  <a:srgbClr val="008000"/>
                </a:solidFill>
                <a:latin typeface="Consolas" panose="020B0609020204030204" pitchFamily="49" charset="0"/>
              </a:rPr>
              <a:t> use</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char </a:t>
            </a:r>
            <a:r>
              <a:rPr lang="pt-BR" sz="2000" dirty="0" err="1">
                <a:solidFill>
                  <a:srgbClr val="000000"/>
                </a:solidFill>
                <a:latin typeface="Consolas" panose="020B0609020204030204" pitchFamily="49" charset="0"/>
              </a:rPr>
              <a:t>setAdcInt</a:t>
            </a:r>
            <a:r>
              <a:rPr lang="pt-BR" sz="2000" b="1" dirty="0">
                <a:solidFill>
                  <a:srgbClr val="000080"/>
                </a:solidFill>
                <a:latin typeface="Consolas" panose="020B0609020204030204" pitchFamily="49" charset="0"/>
              </a:rPr>
              <a:t>(</a:t>
            </a:r>
            <a:r>
              <a:rPr lang="pt-BR" sz="2000" b="1" dirty="0" err="1">
                <a:solidFill>
                  <a:srgbClr val="000080"/>
                </a:solidFill>
                <a:latin typeface="Consolas" panose="020B0609020204030204" pitchFamily="49" charset="0"/>
              </a:rPr>
              <a:t>void</a:t>
            </a:r>
            <a:r>
              <a:rPr lang="pt-BR" sz="2000" b="1" dirty="0">
                <a:solidFill>
                  <a:srgbClr val="000080"/>
                </a:solidFill>
                <a:latin typeface="Consolas" panose="020B0609020204030204" pitchFamily="49" charset="0"/>
              </a:rPr>
              <a:t> *</a:t>
            </a:r>
            <a:r>
              <a:rPr lang="pt-BR" sz="2000" dirty="0" err="1">
                <a:solidFill>
                  <a:srgbClr val="000000"/>
                </a:solidFill>
                <a:latin typeface="Consolas" panose="020B0609020204030204" pitchFamily="49" charset="0"/>
              </a:rPr>
              <a:t>parameters</a:t>
            </a:r>
            <a:r>
              <a:rPr lang="pt-BR" sz="2000" b="1" dirty="0">
                <a:solidFill>
                  <a:srgbClr val="000080"/>
                </a:solidFill>
                <a:latin typeface="Consolas" panose="020B0609020204030204" pitchFamily="49" charset="0"/>
              </a:rPr>
              <a:t>) {</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dirty="0" err="1">
                <a:solidFill>
                  <a:srgbClr val="000000"/>
                </a:solidFill>
                <a:latin typeface="Consolas" panose="020B0609020204030204" pitchFamily="49" charset="0"/>
              </a:rPr>
              <a:t>adcInterrupt</a:t>
            </a:r>
            <a:r>
              <a:rPr lang="pt-BR" sz="2000" b="1" dirty="0">
                <a:solidFill>
                  <a:srgbClr val="000080"/>
                </a:solidFill>
                <a:latin typeface="Consolas" panose="020B0609020204030204" pitchFamily="49" charset="0"/>
              </a:rPr>
              <a:t> = (</a:t>
            </a:r>
            <a:r>
              <a:rPr lang="pt-BR" sz="2000" dirty="0" err="1">
                <a:solidFill>
                  <a:srgbClr val="000000"/>
                </a:solidFill>
                <a:latin typeface="Consolas" panose="020B0609020204030204" pitchFamily="49" charset="0"/>
              </a:rPr>
              <a:t>intFunc</a:t>
            </a:r>
            <a:r>
              <a:rPr lang="pt-BR" sz="2000" b="1" dirty="0">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parameters</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b="1" dirty="0" err="1">
                <a:solidFill>
                  <a:srgbClr val="000080"/>
                </a:solidFill>
                <a:latin typeface="Consolas" panose="020B0609020204030204" pitchFamily="49" charset="0"/>
              </a:rPr>
              <a:t>return</a:t>
            </a:r>
            <a:r>
              <a:rPr lang="pt-BR" sz="2000" b="1" dirty="0">
                <a:solidFill>
                  <a:srgbClr val="000080"/>
                </a:solidFill>
                <a:latin typeface="Consolas" panose="020B0609020204030204" pitchFamily="49" charset="0"/>
              </a:rPr>
              <a:t> </a:t>
            </a:r>
            <a:r>
              <a:rPr lang="pt-BR" sz="2000" dirty="0">
                <a:solidFill>
                  <a:srgbClr val="000000"/>
                </a:solidFill>
                <a:latin typeface="Consolas" panose="020B0609020204030204" pitchFamily="49" charset="0"/>
              </a:rPr>
              <a:t>FIM_OK</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p:txBody>
      </p:sp>
      <p:sp>
        <p:nvSpPr>
          <p:cNvPr id="4" name="Título 3">
            <a:extLst>
              <a:ext uri="{FF2B5EF4-FFF2-40B4-BE49-F238E27FC236}">
                <a16:creationId xmlns:a16="http://schemas.microsoft.com/office/drawing/2014/main" id="{A6CA2DDC-380B-4796-981D-6498FE8B2D77}"/>
              </a:ext>
            </a:extLst>
          </p:cNvPr>
          <p:cNvSpPr>
            <a:spLocks noGrp="1"/>
          </p:cNvSpPr>
          <p:nvPr>
            <p:ph type="title"/>
          </p:nvPr>
        </p:nvSpPr>
        <p:spPr/>
        <p:txBody>
          <a:bodyPr/>
          <a:lstStyle/>
          <a:p>
            <a:r>
              <a:rPr lang="pt-BR" dirty="0" err="1"/>
              <a:t>Calback</a:t>
            </a:r>
            <a:r>
              <a:rPr lang="pt-BR" dirty="0"/>
              <a:t> </a:t>
            </a:r>
            <a:r>
              <a:rPr lang="pt-BR" dirty="0" err="1"/>
              <a:t>functions</a:t>
            </a:r>
            <a:endParaRPr lang="pt-BR" dirty="0"/>
          </a:p>
        </p:txBody>
      </p:sp>
    </p:spTree>
    <p:extLst>
      <p:ext uri="{BB962C8B-B14F-4D97-AF65-F5344CB8AC3E}">
        <p14:creationId xmlns:p14="http://schemas.microsoft.com/office/powerpoint/2010/main" val="3273543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48E75A97-AE67-48D2-A808-A93D30BE0405}"/>
              </a:ext>
            </a:extLst>
          </p:cNvPr>
          <p:cNvSpPr>
            <a:spLocks noGrp="1"/>
          </p:cNvSpPr>
          <p:nvPr>
            <p:ph type="body" sz="quarter" idx="13"/>
          </p:nvPr>
        </p:nvSpPr>
        <p:spPr/>
        <p:txBody>
          <a:bodyPr/>
          <a:lstStyle/>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Excerpt</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from</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main.c</a:t>
            </a:r>
            <a:r>
              <a:rPr lang="pt-BR" sz="2000" i="1" dirty="0">
                <a:solidFill>
                  <a:srgbClr val="008000"/>
                </a:solidFill>
                <a:latin typeface="Consolas" panose="020B0609020204030204" pitchFamily="49" charset="0"/>
              </a:rPr>
              <a:t> **********</a:t>
            </a:r>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Process</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called</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by</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the</a:t>
            </a:r>
            <a:r>
              <a:rPr lang="pt-BR" sz="2000" i="1" dirty="0">
                <a:solidFill>
                  <a:srgbClr val="008000"/>
                </a:solidFill>
                <a:latin typeface="Consolas" panose="020B0609020204030204" pitchFamily="49" charset="0"/>
              </a:rPr>
              <a:t> kernel</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char</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adc_func</a:t>
            </a:r>
            <a:r>
              <a:rPr lang="pt-BR" sz="2000" b="1" dirty="0">
                <a:solidFill>
                  <a:srgbClr val="000080"/>
                </a:solidFill>
                <a:latin typeface="Consolas" panose="020B0609020204030204" pitchFamily="49" charset="0"/>
              </a:rPr>
              <a:t>(</a:t>
            </a:r>
            <a:r>
              <a:rPr lang="pt-BR" sz="2000" b="1" dirty="0" err="1">
                <a:solidFill>
                  <a:srgbClr val="000080"/>
                </a:solidFill>
                <a:latin typeface="Consolas" panose="020B0609020204030204" pitchFamily="49" charset="0"/>
              </a:rPr>
              <a:t>void</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i="1" dirty="0">
                <a:solidFill>
                  <a:srgbClr val="000080"/>
                </a:solidFill>
                <a:latin typeface="Consolas" panose="020B0609020204030204" pitchFamily="49" charset="0"/>
              </a:rPr>
              <a:t>    </a:t>
            </a:r>
            <a:r>
              <a:rPr lang="pt-BR" sz="2000" i="1" dirty="0">
                <a:solidFill>
                  <a:srgbClr val="008000"/>
                </a:solidFill>
                <a:latin typeface="Consolas" panose="020B0609020204030204" pitchFamily="49" charset="0"/>
              </a:rPr>
              <a:t>//</a:t>
            </a:r>
            <a:r>
              <a:rPr lang="pt-BR" sz="2000" i="1" dirty="0" err="1">
                <a:solidFill>
                  <a:srgbClr val="008000"/>
                </a:solidFill>
                <a:latin typeface="Consolas" panose="020B0609020204030204" pitchFamily="49" charset="0"/>
              </a:rPr>
              <a:t>creating</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callback</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process</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b="1" dirty="0" err="1">
                <a:solidFill>
                  <a:srgbClr val="000080"/>
                </a:solidFill>
                <a:latin typeface="Consolas" panose="020B0609020204030204" pitchFamily="49" charset="0"/>
              </a:rPr>
              <a:t>static</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process</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proc_adc_callback</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adc_callback</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a:solidFill>
                  <a:srgbClr val="FF0000"/>
                </a:solidFill>
                <a:latin typeface="Consolas" panose="020B0609020204030204" pitchFamily="49" charset="0"/>
              </a:rPr>
              <a:t>0</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a:solidFill>
                  <a:srgbClr val="FF0000"/>
                </a:solidFill>
                <a:latin typeface="Consolas" panose="020B0609020204030204" pitchFamily="49" charset="0"/>
              </a:rPr>
              <a:t>0</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callDriver</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DRV_ADC</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ADC_START</a:t>
            </a:r>
            <a:r>
              <a:rPr lang="pt-BR" sz="2000" b="1" dirty="0">
                <a:solidFill>
                  <a:srgbClr val="000080"/>
                </a:solidFill>
                <a:latin typeface="Consolas" panose="020B0609020204030204" pitchFamily="49" charset="0"/>
              </a:rPr>
              <a:t>,&amp;</a:t>
            </a:r>
            <a:r>
              <a:rPr lang="pt-BR" sz="2000" dirty="0" err="1">
                <a:solidFill>
                  <a:srgbClr val="000000"/>
                </a:solidFill>
                <a:latin typeface="Consolas" panose="020B0609020204030204" pitchFamily="49" charset="0"/>
              </a:rPr>
              <a:t>proc_adc_callback</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b="1" dirty="0" err="1">
                <a:solidFill>
                  <a:srgbClr val="000080"/>
                </a:solidFill>
                <a:latin typeface="Consolas" panose="020B0609020204030204" pitchFamily="49" charset="0"/>
              </a:rPr>
              <a:t>return</a:t>
            </a:r>
            <a:r>
              <a:rPr lang="pt-BR" sz="2000" dirty="0">
                <a:solidFill>
                  <a:srgbClr val="000000"/>
                </a:solidFill>
                <a:latin typeface="Consolas" panose="020B0609020204030204" pitchFamily="49" charset="0"/>
              </a:rPr>
              <a:t> REPEAT</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Excerpt</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from</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drvAdc.c</a:t>
            </a:r>
            <a:r>
              <a:rPr lang="pt-BR" sz="2000" i="1" dirty="0">
                <a:solidFill>
                  <a:srgbClr val="008000"/>
                </a:solidFill>
                <a:latin typeface="Consolas" panose="020B0609020204030204" pitchFamily="49" charset="0"/>
              </a:rPr>
              <a:t> **********</a:t>
            </a:r>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a:t>
            </a:r>
            <a:r>
              <a:rPr lang="pt-BR" sz="2000" i="1" dirty="0" err="1">
                <a:solidFill>
                  <a:srgbClr val="008000"/>
                </a:solidFill>
                <a:latin typeface="Consolas" panose="020B0609020204030204" pitchFamily="49" charset="0"/>
              </a:rPr>
              <a:t>function</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called</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by</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the</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process</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adc_func</a:t>
            </a:r>
            <a:r>
              <a:rPr lang="pt-BR" sz="2000" i="1" dirty="0">
                <a:solidFill>
                  <a:srgbClr val="008000"/>
                </a:solidFill>
                <a:latin typeface="Consolas" panose="020B0609020204030204" pitchFamily="49" charset="0"/>
              </a:rPr>
              <a:t> (via </a:t>
            </a:r>
            <a:r>
              <a:rPr lang="pt-BR" sz="2000" i="1" dirty="0" err="1">
                <a:solidFill>
                  <a:srgbClr val="008000"/>
                </a:solidFill>
                <a:latin typeface="Consolas" panose="020B0609020204030204" pitchFamily="49" charset="0"/>
              </a:rPr>
              <a:t>drv</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controller</a:t>
            </a:r>
            <a:r>
              <a:rPr lang="pt-BR" sz="2000" i="1" dirty="0">
                <a:solidFill>
                  <a:srgbClr val="00800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char</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startConversion</a:t>
            </a:r>
            <a:r>
              <a:rPr lang="pt-BR" sz="2000" b="1" dirty="0">
                <a:solidFill>
                  <a:srgbClr val="000080"/>
                </a:solidFill>
                <a:latin typeface="Consolas" panose="020B0609020204030204" pitchFamily="49" charset="0"/>
              </a:rPr>
              <a:t>(</a:t>
            </a:r>
            <a:r>
              <a:rPr lang="pt-BR" sz="2000" b="1" dirty="0" err="1">
                <a:solidFill>
                  <a:srgbClr val="000080"/>
                </a:solidFill>
                <a:latin typeface="Consolas" panose="020B0609020204030204" pitchFamily="49" charset="0"/>
              </a:rPr>
              <a:t>void</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parameters</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callBack</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parameters</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ADCON0 </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a:solidFill>
                  <a:srgbClr val="FF0000"/>
                </a:solidFill>
                <a:latin typeface="Consolas" panose="020B0609020204030204" pitchFamily="49" charset="0"/>
              </a:rPr>
              <a:t>0b00000010</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i="1" dirty="0">
                <a:solidFill>
                  <a:srgbClr val="008000"/>
                </a:solidFill>
                <a:latin typeface="Consolas" panose="020B0609020204030204" pitchFamily="49" charset="0"/>
              </a:rPr>
              <a:t>//start </a:t>
            </a:r>
            <a:r>
              <a:rPr lang="pt-BR" sz="2000" i="1" dirty="0" err="1">
                <a:solidFill>
                  <a:srgbClr val="008000"/>
                </a:solidFill>
                <a:latin typeface="Consolas" panose="020B0609020204030204" pitchFamily="49" charset="0"/>
              </a:rPr>
              <a:t>conversion</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b="1" dirty="0" err="1">
                <a:solidFill>
                  <a:srgbClr val="000080"/>
                </a:solidFill>
                <a:latin typeface="Consolas" panose="020B0609020204030204" pitchFamily="49" charset="0"/>
              </a:rPr>
              <a:t>return</a:t>
            </a:r>
            <a:r>
              <a:rPr lang="pt-BR" sz="2000" dirty="0">
                <a:solidFill>
                  <a:srgbClr val="000000"/>
                </a:solidFill>
                <a:latin typeface="Consolas" panose="020B0609020204030204" pitchFamily="49" charset="0"/>
              </a:rPr>
              <a:t> SUCCESS</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p:txBody>
      </p:sp>
      <p:sp>
        <p:nvSpPr>
          <p:cNvPr id="4" name="Título 3">
            <a:extLst>
              <a:ext uri="{FF2B5EF4-FFF2-40B4-BE49-F238E27FC236}">
                <a16:creationId xmlns:a16="http://schemas.microsoft.com/office/drawing/2014/main" id="{9C2311D4-C002-488C-8C38-6DF994F4F4B8}"/>
              </a:ext>
            </a:extLst>
          </p:cNvPr>
          <p:cNvSpPr>
            <a:spLocks noGrp="1"/>
          </p:cNvSpPr>
          <p:nvPr>
            <p:ph type="title"/>
          </p:nvPr>
        </p:nvSpPr>
        <p:spPr/>
        <p:txBody>
          <a:bodyPr/>
          <a:lstStyle/>
          <a:p>
            <a:r>
              <a:rPr lang="pt-BR" dirty="0" err="1"/>
              <a:t>Calback</a:t>
            </a:r>
            <a:r>
              <a:rPr lang="pt-BR" dirty="0"/>
              <a:t> </a:t>
            </a:r>
            <a:r>
              <a:rPr lang="pt-BR" dirty="0" err="1"/>
              <a:t>functions</a:t>
            </a:r>
            <a:endParaRPr lang="pt-BR" dirty="0"/>
          </a:p>
        </p:txBody>
      </p:sp>
    </p:spTree>
    <p:extLst>
      <p:ext uri="{BB962C8B-B14F-4D97-AF65-F5344CB8AC3E}">
        <p14:creationId xmlns:p14="http://schemas.microsoft.com/office/powerpoint/2010/main" val="30829528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8D8D1DB0-76E6-40C7-87FE-78BA7D1AF5FC}"/>
              </a:ext>
            </a:extLst>
          </p:cNvPr>
          <p:cNvSpPr>
            <a:spLocks noGrp="1"/>
          </p:cNvSpPr>
          <p:nvPr>
            <p:ph type="body" sz="quarter" idx="13"/>
          </p:nvPr>
        </p:nvSpPr>
        <p:spPr/>
        <p:txBody>
          <a:bodyPr/>
          <a:lstStyle/>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Excerpt</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from</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drvInterrupt.c</a:t>
            </a:r>
            <a:r>
              <a:rPr lang="pt-BR" sz="2000" i="1" dirty="0">
                <a:solidFill>
                  <a:srgbClr val="008000"/>
                </a:solidFill>
                <a:latin typeface="Consolas" panose="020B0609020204030204" pitchFamily="49" charset="0"/>
              </a:rPr>
              <a:t> **********</a:t>
            </a:r>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a:t>
            </a:r>
            <a:r>
              <a:rPr lang="pt-BR" sz="2000" i="1" dirty="0" err="1">
                <a:solidFill>
                  <a:srgbClr val="008000"/>
                </a:solidFill>
                <a:latin typeface="Consolas" panose="020B0609020204030204" pitchFamily="49" charset="0"/>
              </a:rPr>
              <a:t>interrupt</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function</a:t>
            </a:r>
            <a:endParaRPr lang="pt-BR" sz="2000" dirty="0">
              <a:latin typeface="Consolas" panose="020B0609020204030204" pitchFamily="49" charset="0"/>
            </a:endParaRPr>
          </a:p>
          <a:p>
            <a:r>
              <a:rPr lang="pt-BR" sz="2000" b="1" dirty="0" err="1">
                <a:solidFill>
                  <a:srgbClr val="000080"/>
                </a:solidFill>
                <a:latin typeface="Consolas" panose="020B0609020204030204" pitchFamily="49" charset="0"/>
              </a:rPr>
              <a:t>void</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isr</a:t>
            </a:r>
            <a:r>
              <a:rPr lang="pt-BR" sz="2000" b="1" dirty="0">
                <a:solidFill>
                  <a:srgbClr val="000080"/>
                </a:solidFill>
                <a:latin typeface="Consolas" panose="020B0609020204030204" pitchFamily="49" charset="0"/>
              </a:rPr>
              <a:t>(</a:t>
            </a:r>
            <a:r>
              <a:rPr lang="pt-BR" sz="2000" b="1" dirty="0" err="1">
                <a:solidFill>
                  <a:srgbClr val="000080"/>
                </a:solidFill>
                <a:latin typeface="Consolas" panose="020B0609020204030204" pitchFamily="49" charset="0"/>
              </a:rPr>
              <a:t>void</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interrupt</a:t>
            </a:r>
            <a:r>
              <a:rPr lang="pt-BR" sz="2000" dirty="0">
                <a:solidFill>
                  <a:srgbClr val="000000"/>
                </a:solidFill>
                <a:latin typeface="Consolas" panose="020B0609020204030204" pitchFamily="49" charset="0"/>
              </a:rPr>
              <a:t> </a:t>
            </a:r>
            <a:r>
              <a:rPr lang="pt-BR" sz="2000" dirty="0">
                <a:solidFill>
                  <a:srgbClr val="FF0000"/>
                </a:solidFill>
                <a:latin typeface="Consolas" panose="020B0609020204030204" pitchFamily="49" charset="0"/>
              </a:rPr>
              <a:t>1</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b="1" dirty="0" err="1">
                <a:solidFill>
                  <a:srgbClr val="000080"/>
                </a:solidFill>
                <a:latin typeface="Consolas" panose="020B0609020204030204" pitchFamily="49" charset="0"/>
              </a:rPr>
              <a:t>if</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BitTst</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INTCON</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a:solidFill>
                  <a:srgbClr val="FF0000"/>
                </a:solidFill>
                <a:latin typeface="Consolas" panose="020B0609020204030204" pitchFamily="49" charset="0"/>
              </a:rPr>
              <a:t>2</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 </a:t>
            </a:r>
            <a:r>
              <a:rPr lang="pt-BR" sz="2000" i="1" dirty="0">
                <a:solidFill>
                  <a:srgbClr val="008000"/>
                </a:solidFill>
                <a:latin typeface="Consolas" panose="020B0609020204030204" pitchFamily="49" charset="0"/>
              </a:rPr>
              <a:t>//Timer overflow</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b="1" dirty="0" err="1">
                <a:solidFill>
                  <a:srgbClr val="000080"/>
                </a:solidFill>
                <a:latin typeface="Consolas" panose="020B0609020204030204" pitchFamily="49" charset="0"/>
              </a:rPr>
              <a:t>if</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BitTst</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PIR1</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dirty="0">
                <a:solidFill>
                  <a:srgbClr val="FF0000"/>
                </a:solidFill>
                <a:latin typeface="Consolas" panose="020B0609020204030204" pitchFamily="49" charset="0"/>
              </a:rPr>
              <a:t>6</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   </a:t>
            </a:r>
            <a:r>
              <a:rPr lang="pt-BR" sz="2000" i="1" dirty="0">
                <a:solidFill>
                  <a:srgbClr val="008000"/>
                </a:solidFill>
                <a:latin typeface="Consolas" panose="020B0609020204030204" pitchFamily="49" charset="0"/>
              </a:rPr>
              <a:t>//ADC </a:t>
            </a:r>
            <a:r>
              <a:rPr lang="pt-BR" sz="2000" i="1" dirty="0" err="1">
                <a:solidFill>
                  <a:srgbClr val="008000"/>
                </a:solidFill>
                <a:latin typeface="Consolas" panose="020B0609020204030204" pitchFamily="49" charset="0"/>
              </a:rPr>
              <a:t>conversion</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finished</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calling</a:t>
            </a:r>
            <a:r>
              <a:rPr lang="pt-BR" sz="2000" i="1" dirty="0">
                <a:solidFill>
                  <a:srgbClr val="008000"/>
                </a:solidFill>
                <a:latin typeface="Consolas" panose="020B0609020204030204" pitchFamily="49" charset="0"/>
              </a:rPr>
              <a:t> ISR </a:t>
            </a:r>
            <a:r>
              <a:rPr lang="pt-BR" sz="2000" i="1" dirty="0" err="1">
                <a:solidFill>
                  <a:srgbClr val="008000"/>
                </a:solidFill>
                <a:latin typeface="Consolas" panose="020B0609020204030204" pitchFamily="49" charset="0"/>
              </a:rPr>
              <a:t>callback</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stored</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adcInterrupt</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Excerpt</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from</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drvAdc.c</a:t>
            </a:r>
            <a:r>
              <a:rPr lang="pt-BR" sz="2000" i="1" dirty="0">
                <a:solidFill>
                  <a:srgbClr val="008000"/>
                </a:solidFill>
                <a:latin typeface="Consolas" panose="020B0609020204030204" pitchFamily="49" charset="0"/>
              </a:rPr>
              <a:t> **********</a:t>
            </a:r>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//ADC ISR </a:t>
            </a:r>
            <a:r>
              <a:rPr lang="pt-BR" sz="2000" i="1" dirty="0" err="1">
                <a:solidFill>
                  <a:srgbClr val="008000"/>
                </a:solidFill>
                <a:latin typeface="Consolas" panose="020B0609020204030204" pitchFamily="49" charset="0"/>
              </a:rPr>
              <a:t>callback</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function</a:t>
            </a:r>
            <a:endParaRPr lang="pt-BR" sz="2000" dirty="0">
              <a:latin typeface="Consolas" panose="020B0609020204030204" pitchFamily="49" charset="0"/>
            </a:endParaRPr>
          </a:p>
          <a:p>
            <a:r>
              <a:rPr lang="pt-BR" sz="2000" b="1" dirty="0" err="1">
                <a:solidFill>
                  <a:srgbClr val="000080"/>
                </a:solidFill>
                <a:latin typeface="Consolas" panose="020B0609020204030204" pitchFamily="49" charset="0"/>
              </a:rPr>
              <a:t>void</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adcISR</a:t>
            </a:r>
            <a:r>
              <a:rPr lang="pt-BR" sz="2000" b="1" dirty="0">
                <a:solidFill>
                  <a:srgbClr val="000080"/>
                </a:solidFill>
                <a:latin typeface="Consolas" panose="020B0609020204030204" pitchFamily="49" charset="0"/>
              </a:rPr>
              <a:t>(</a:t>
            </a:r>
            <a:r>
              <a:rPr lang="pt-BR" sz="2000" b="1" dirty="0" err="1">
                <a:solidFill>
                  <a:srgbClr val="000080"/>
                </a:solidFill>
                <a:latin typeface="Consolas" panose="020B0609020204030204" pitchFamily="49" charset="0"/>
              </a:rPr>
              <a:t>void</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value</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ADRESH</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value</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&lt;&lt;=</a:t>
            </a:r>
            <a:r>
              <a:rPr lang="pt-BR" sz="2000" dirty="0">
                <a:solidFill>
                  <a:srgbClr val="000000"/>
                </a:solidFill>
                <a:latin typeface="Consolas" panose="020B0609020204030204" pitchFamily="49" charset="0"/>
              </a:rPr>
              <a:t> </a:t>
            </a:r>
            <a:r>
              <a:rPr lang="pt-BR" sz="2000" dirty="0">
                <a:solidFill>
                  <a:srgbClr val="FF0000"/>
                </a:solidFill>
                <a:latin typeface="Consolas" panose="020B0609020204030204" pitchFamily="49" charset="0"/>
              </a:rPr>
              <a:t>8</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value</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ADRESL</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BitClr</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PIR1</a:t>
            </a:r>
            <a:r>
              <a:rPr lang="pt-BR" sz="2000" b="1" dirty="0">
                <a:solidFill>
                  <a:srgbClr val="000080"/>
                </a:solidFill>
                <a:latin typeface="Consolas" panose="020B0609020204030204" pitchFamily="49" charset="0"/>
              </a:rPr>
              <a:t>,</a:t>
            </a:r>
            <a:r>
              <a:rPr lang="pt-BR" sz="2000" dirty="0">
                <a:solidFill>
                  <a:srgbClr val="FF0000"/>
                </a:solidFill>
                <a:latin typeface="Consolas" panose="020B0609020204030204" pitchFamily="49" charset="0"/>
              </a:rPr>
              <a:t>6</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kernelAddProc</a:t>
            </a:r>
            <a:r>
              <a:rPr lang="pt-BR" sz="2000" b="1" dirty="0">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callBack</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p:txBody>
      </p:sp>
      <p:sp>
        <p:nvSpPr>
          <p:cNvPr id="4" name="Título 3">
            <a:extLst>
              <a:ext uri="{FF2B5EF4-FFF2-40B4-BE49-F238E27FC236}">
                <a16:creationId xmlns:a16="http://schemas.microsoft.com/office/drawing/2014/main" id="{ACB07051-F4AF-4B06-A6D1-2E92D60DE7E2}"/>
              </a:ext>
            </a:extLst>
          </p:cNvPr>
          <p:cNvSpPr>
            <a:spLocks noGrp="1"/>
          </p:cNvSpPr>
          <p:nvPr>
            <p:ph type="title"/>
          </p:nvPr>
        </p:nvSpPr>
        <p:spPr/>
        <p:txBody>
          <a:bodyPr/>
          <a:lstStyle/>
          <a:p>
            <a:r>
              <a:rPr lang="pt-BR" dirty="0" err="1"/>
              <a:t>Calback</a:t>
            </a:r>
            <a:r>
              <a:rPr lang="pt-BR" dirty="0"/>
              <a:t> </a:t>
            </a:r>
            <a:r>
              <a:rPr lang="pt-BR" dirty="0" err="1"/>
              <a:t>functions</a:t>
            </a:r>
            <a:endParaRPr lang="pt-BR" dirty="0"/>
          </a:p>
        </p:txBody>
      </p:sp>
    </p:spTree>
    <p:extLst>
      <p:ext uri="{BB962C8B-B14F-4D97-AF65-F5344CB8AC3E}">
        <p14:creationId xmlns:p14="http://schemas.microsoft.com/office/powerpoint/2010/main" val="1637559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983A180E-B2D6-4602-A8B5-22B3CBC08191}"/>
              </a:ext>
            </a:extLst>
          </p:cNvPr>
          <p:cNvSpPr>
            <a:spLocks noGrp="1"/>
          </p:cNvSpPr>
          <p:nvPr>
            <p:ph type="body" sz="quarter" idx="13"/>
          </p:nvPr>
        </p:nvSpPr>
        <p:spPr/>
        <p:txBody>
          <a:bodyPr/>
          <a:lstStyle/>
          <a:p>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Excerpt</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from</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main.c</a:t>
            </a:r>
            <a:r>
              <a:rPr lang="pt-BR" sz="2000" i="1" dirty="0">
                <a:solidFill>
                  <a:srgbClr val="008000"/>
                </a:solidFill>
                <a:latin typeface="Consolas" panose="020B0609020204030204" pitchFamily="49" charset="0"/>
              </a:rPr>
              <a:t> **********</a:t>
            </a:r>
            <a:endParaRPr lang="pt-BR" sz="2000" dirty="0">
              <a:latin typeface="Consolas" panose="020B0609020204030204" pitchFamily="49" charset="0"/>
            </a:endParaRPr>
          </a:p>
          <a:p>
            <a:r>
              <a:rPr lang="pt-BR" sz="2000" i="1" dirty="0">
                <a:solidFill>
                  <a:srgbClr val="008000"/>
                </a:solidFill>
                <a:latin typeface="Consolas" panose="020B0609020204030204" pitchFamily="49" charset="0"/>
              </a:rPr>
              <a:t>//</a:t>
            </a:r>
            <a:r>
              <a:rPr lang="pt-BR" sz="2000" i="1" dirty="0" err="1">
                <a:solidFill>
                  <a:srgbClr val="008000"/>
                </a:solidFill>
                <a:latin typeface="Consolas" panose="020B0609020204030204" pitchFamily="49" charset="0"/>
              </a:rPr>
              <a:t>callback</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function</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started</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from</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the</a:t>
            </a:r>
            <a:r>
              <a:rPr lang="pt-BR" sz="2000" i="1" dirty="0">
                <a:solidFill>
                  <a:srgbClr val="008000"/>
                </a:solidFill>
                <a:latin typeface="Consolas" panose="020B0609020204030204" pitchFamily="49" charset="0"/>
              </a:rPr>
              <a:t> kernel</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char</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adc_callback</a:t>
            </a:r>
            <a:r>
              <a:rPr lang="pt-BR" sz="2000" b="1" dirty="0">
                <a:solidFill>
                  <a:srgbClr val="000080"/>
                </a:solidFill>
                <a:latin typeface="Consolas" panose="020B0609020204030204" pitchFamily="49" charset="0"/>
              </a:rPr>
              <a:t>(</a:t>
            </a:r>
            <a:r>
              <a:rPr lang="pt-BR" sz="2000" b="1" dirty="0" err="1">
                <a:solidFill>
                  <a:srgbClr val="000080"/>
                </a:solidFill>
                <a:latin typeface="Consolas" panose="020B0609020204030204" pitchFamily="49" charset="0"/>
              </a:rPr>
              <a:t>void</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 </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b="1" dirty="0" err="1">
                <a:solidFill>
                  <a:srgbClr val="000080"/>
                </a:solidFill>
                <a:latin typeface="Consolas" panose="020B0609020204030204" pitchFamily="49" charset="0"/>
              </a:rPr>
              <a:t>unsigned</a:t>
            </a:r>
            <a:r>
              <a:rPr lang="pt-BR" sz="2000" dirty="0">
                <a:solidFill>
                  <a:srgbClr val="000000"/>
                </a:solidFill>
                <a:latin typeface="Consolas" panose="020B0609020204030204" pitchFamily="49" charset="0"/>
              </a:rPr>
              <a:t> </a:t>
            </a:r>
            <a:r>
              <a:rPr lang="pt-BR" sz="2000" b="1" dirty="0" err="1">
                <a:solidFill>
                  <a:srgbClr val="000080"/>
                </a:solidFill>
                <a:latin typeface="Consolas" panose="020B0609020204030204" pitchFamily="49" charset="0"/>
              </a:rPr>
              <a:t>int</a:t>
            </a:r>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resp</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i="1" dirty="0">
                <a:solidFill>
                  <a:srgbClr val="000080"/>
                </a:solidFill>
                <a:latin typeface="Consolas" panose="020B0609020204030204" pitchFamily="49" charset="0"/>
              </a:rPr>
              <a:t>	</a:t>
            </a:r>
            <a:r>
              <a:rPr lang="pt-BR" sz="2000" i="1" dirty="0">
                <a:solidFill>
                  <a:srgbClr val="008000"/>
                </a:solidFill>
                <a:latin typeface="Consolas" panose="020B0609020204030204" pitchFamily="49" charset="0"/>
              </a:rPr>
              <a:t>//</a:t>
            </a:r>
            <a:r>
              <a:rPr lang="pt-BR" sz="2000" i="1" dirty="0" err="1">
                <a:solidFill>
                  <a:srgbClr val="008000"/>
                </a:solidFill>
                <a:latin typeface="Consolas" panose="020B0609020204030204" pitchFamily="49" charset="0"/>
              </a:rPr>
              <a:t>getting</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the</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converted</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value</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callDriver</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DRV_ADC</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ADC_LAST_VALUE</a:t>
            </a:r>
            <a:r>
              <a:rPr lang="pt-BR" sz="2000" b="1" dirty="0">
                <a:solidFill>
                  <a:srgbClr val="000080"/>
                </a:solidFill>
                <a:latin typeface="Consolas" panose="020B0609020204030204" pitchFamily="49" charset="0"/>
              </a:rPr>
              <a:t>,&amp;</a:t>
            </a:r>
            <a:r>
              <a:rPr lang="pt-BR" sz="2000" dirty="0" err="1">
                <a:solidFill>
                  <a:srgbClr val="000000"/>
                </a:solidFill>
                <a:latin typeface="Consolas" panose="020B0609020204030204" pitchFamily="49" charset="0"/>
              </a:rPr>
              <a:t>resp</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i="1" dirty="0">
                <a:solidFill>
                  <a:srgbClr val="000080"/>
                </a:solidFill>
                <a:latin typeface="Consolas" panose="020B0609020204030204" pitchFamily="49" charset="0"/>
              </a:rPr>
              <a:t>	</a:t>
            </a:r>
            <a:r>
              <a:rPr lang="pt-BR" sz="2000" i="1" dirty="0">
                <a:solidFill>
                  <a:srgbClr val="008000"/>
                </a:solidFill>
                <a:latin typeface="Consolas" panose="020B0609020204030204" pitchFamily="49" charset="0"/>
              </a:rPr>
              <a:t>//</a:t>
            </a:r>
            <a:r>
              <a:rPr lang="pt-BR" sz="2000" i="1" dirty="0" err="1">
                <a:solidFill>
                  <a:srgbClr val="008000"/>
                </a:solidFill>
                <a:latin typeface="Consolas" panose="020B0609020204030204" pitchFamily="49" charset="0"/>
              </a:rPr>
              <a:t>changing</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line</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and</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printing</a:t>
            </a:r>
            <a:r>
              <a:rPr lang="pt-BR" sz="2000" i="1" dirty="0">
                <a:solidFill>
                  <a:srgbClr val="008000"/>
                </a:solidFill>
                <a:latin typeface="Consolas" panose="020B0609020204030204" pitchFamily="49" charset="0"/>
              </a:rPr>
              <a:t> </a:t>
            </a:r>
            <a:r>
              <a:rPr lang="pt-BR" sz="2000" i="1" dirty="0" err="1">
                <a:solidFill>
                  <a:srgbClr val="008000"/>
                </a:solidFill>
                <a:latin typeface="Consolas" panose="020B0609020204030204" pitchFamily="49" charset="0"/>
              </a:rPr>
              <a:t>on</a:t>
            </a:r>
            <a:r>
              <a:rPr lang="pt-BR" sz="2000" i="1" dirty="0">
                <a:solidFill>
                  <a:srgbClr val="008000"/>
                </a:solidFill>
                <a:latin typeface="Consolas" panose="020B0609020204030204" pitchFamily="49" charset="0"/>
              </a:rPr>
              <a:t> LCD</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callDriver</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DRV_LCD</a:t>
            </a:r>
            <a:r>
              <a:rPr lang="pt-BR" sz="2000" b="1" dirty="0">
                <a:solidFill>
                  <a:srgbClr val="000080"/>
                </a:solidFill>
                <a:latin typeface="Consolas" panose="020B0609020204030204" pitchFamily="49" charset="0"/>
              </a:rPr>
              <a:t>,</a:t>
            </a:r>
            <a:r>
              <a:rPr lang="pt-BR" sz="2000" dirty="0">
                <a:solidFill>
                  <a:srgbClr val="000000"/>
                </a:solidFill>
                <a:latin typeface="Consolas" panose="020B0609020204030204" pitchFamily="49" charset="0"/>
              </a:rPr>
              <a:t>LCD_LINE</a:t>
            </a:r>
            <a:r>
              <a:rPr lang="pt-BR" sz="2000" b="1" dirty="0">
                <a:solidFill>
                  <a:srgbClr val="000080"/>
                </a:solidFill>
                <a:latin typeface="Consolas" panose="020B0609020204030204" pitchFamily="49" charset="0"/>
              </a:rPr>
              <a:t>,</a:t>
            </a:r>
            <a:r>
              <a:rPr lang="pt-BR" sz="2000" dirty="0">
                <a:solidFill>
                  <a:srgbClr val="FF0000"/>
                </a:solidFill>
                <a:latin typeface="Consolas" panose="020B0609020204030204" pitchFamily="49" charset="0"/>
              </a:rPr>
              <a:t>1</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dirty="0">
                <a:solidFill>
                  <a:srgbClr val="000000"/>
                </a:solidFill>
                <a:latin typeface="Consolas" panose="020B0609020204030204" pitchFamily="49" charset="0"/>
              </a:rPr>
              <a:t>	</a:t>
            </a:r>
            <a:r>
              <a:rPr lang="pt-BR" sz="2000" dirty="0" err="1">
                <a:solidFill>
                  <a:srgbClr val="000000"/>
                </a:solidFill>
                <a:latin typeface="Consolas" panose="020B0609020204030204" pitchFamily="49" charset="0"/>
              </a:rPr>
              <a:t>callDriver</a:t>
            </a:r>
            <a:r>
              <a:rPr lang="pt-BR" sz="2000" b="1" dirty="0">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DRV_LCD</a:t>
            </a:r>
            <a:r>
              <a:rPr lang="pt-BR" sz="2000" b="1" dirty="0" err="1">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LCD_INTEGER</a:t>
            </a:r>
            <a:r>
              <a:rPr lang="pt-BR" sz="2000" b="1" dirty="0" err="1">
                <a:solidFill>
                  <a:srgbClr val="000080"/>
                </a:solidFill>
                <a:latin typeface="Consolas" panose="020B0609020204030204" pitchFamily="49" charset="0"/>
              </a:rPr>
              <a:t>,</a:t>
            </a:r>
            <a:r>
              <a:rPr lang="pt-BR" sz="2000" dirty="0" err="1">
                <a:solidFill>
                  <a:srgbClr val="000000"/>
                </a:solidFill>
                <a:latin typeface="Consolas" panose="020B0609020204030204" pitchFamily="49" charset="0"/>
              </a:rPr>
              <a:t>resp</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	</a:t>
            </a:r>
            <a:r>
              <a:rPr lang="pt-BR" sz="2000" b="1" dirty="0" err="1">
                <a:solidFill>
                  <a:srgbClr val="000080"/>
                </a:solidFill>
                <a:latin typeface="Consolas" panose="020B0609020204030204" pitchFamily="49" charset="0"/>
              </a:rPr>
              <a:t>return</a:t>
            </a:r>
            <a:r>
              <a:rPr lang="pt-BR" sz="2000" dirty="0">
                <a:solidFill>
                  <a:srgbClr val="000000"/>
                </a:solidFill>
                <a:latin typeface="Consolas" panose="020B0609020204030204" pitchFamily="49" charset="0"/>
              </a:rPr>
              <a:t> SUCCESS</a:t>
            </a:r>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a:p>
            <a:r>
              <a:rPr lang="pt-BR" sz="2000" b="1" dirty="0">
                <a:solidFill>
                  <a:srgbClr val="000080"/>
                </a:solidFill>
                <a:latin typeface="Consolas" panose="020B0609020204030204" pitchFamily="49" charset="0"/>
              </a:rPr>
              <a:t>}</a:t>
            </a:r>
            <a:endParaRPr lang="pt-BR" sz="2000" dirty="0">
              <a:latin typeface="Consolas" panose="020B0609020204030204" pitchFamily="49" charset="0"/>
            </a:endParaRPr>
          </a:p>
        </p:txBody>
      </p:sp>
      <p:sp>
        <p:nvSpPr>
          <p:cNvPr id="4" name="Título 3">
            <a:extLst>
              <a:ext uri="{FF2B5EF4-FFF2-40B4-BE49-F238E27FC236}">
                <a16:creationId xmlns:a16="http://schemas.microsoft.com/office/drawing/2014/main" id="{CCF9E94A-8CF4-48BC-9CF9-7D7F18B361D6}"/>
              </a:ext>
            </a:extLst>
          </p:cNvPr>
          <p:cNvSpPr>
            <a:spLocks noGrp="1"/>
          </p:cNvSpPr>
          <p:nvPr>
            <p:ph type="title"/>
          </p:nvPr>
        </p:nvSpPr>
        <p:spPr/>
        <p:txBody>
          <a:bodyPr/>
          <a:lstStyle/>
          <a:p>
            <a:r>
              <a:rPr lang="pt-BR" dirty="0" err="1"/>
              <a:t>Calback</a:t>
            </a:r>
            <a:r>
              <a:rPr lang="pt-BR" dirty="0"/>
              <a:t> </a:t>
            </a:r>
            <a:r>
              <a:rPr lang="pt-BR" dirty="0" err="1"/>
              <a:t>functions</a:t>
            </a:r>
            <a:endParaRPr lang="pt-BR" dirty="0"/>
          </a:p>
        </p:txBody>
      </p:sp>
    </p:spTree>
    <p:extLst>
      <p:ext uri="{BB962C8B-B14F-4D97-AF65-F5344CB8AC3E}">
        <p14:creationId xmlns:p14="http://schemas.microsoft.com/office/powerpoint/2010/main" val="4026651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1CCBB5A-BBAF-496A-A6B1-2D55E39FF41E}"/>
              </a:ext>
            </a:extLst>
          </p:cNvPr>
          <p:cNvSpPr>
            <a:spLocks noGrp="1"/>
          </p:cNvSpPr>
          <p:nvPr>
            <p:ph type="ctrTitle"/>
          </p:nvPr>
        </p:nvSpPr>
        <p:spPr/>
        <p:txBody>
          <a:bodyPr/>
          <a:lstStyle/>
          <a:p>
            <a:r>
              <a:rPr lang="pt-BR" dirty="0" err="1"/>
              <a:t>Thanks</a:t>
            </a:r>
            <a:endParaRPr lang="pt-BR" dirty="0"/>
          </a:p>
        </p:txBody>
      </p:sp>
      <p:sp>
        <p:nvSpPr>
          <p:cNvPr id="5" name="Subtítulo 4">
            <a:extLst>
              <a:ext uri="{FF2B5EF4-FFF2-40B4-BE49-F238E27FC236}">
                <a16:creationId xmlns:a16="http://schemas.microsoft.com/office/drawing/2014/main" id="{C3B59950-2157-4D2F-BD50-F17EB1394CD3}"/>
              </a:ext>
            </a:extLst>
          </p:cNvPr>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12829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805B5-E4EF-43E3-A91D-4DF3AC314A78}"/>
              </a:ext>
            </a:extLst>
          </p:cNvPr>
          <p:cNvSpPr>
            <a:spLocks noGrp="1"/>
          </p:cNvSpPr>
          <p:nvPr>
            <p:ph type="title"/>
          </p:nvPr>
        </p:nvSpPr>
        <p:spPr>
          <a:xfrm>
            <a:off x="695400" y="221109"/>
            <a:ext cx="10801200" cy="1191667"/>
          </a:xfrm>
        </p:spPr>
        <p:txBody>
          <a:bodyPr/>
          <a:lstStyle/>
          <a:p>
            <a:r>
              <a:rPr lang="pt-BR"/>
              <a:t>ARCH</a:t>
            </a:r>
            <a:endParaRPr lang="pt-BR" dirty="0"/>
          </a:p>
        </p:txBody>
      </p:sp>
      <p:sp>
        <p:nvSpPr>
          <p:cNvPr id="4" name="Retângulo 3">
            <a:extLst>
              <a:ext uri="{FF2B5EF4-FFF2-40B4-BE49-F238E27FC236}">
                <a16:creationId xmlns:a16="http://schemas.microsoft.com/office/drawing/2014/main" id="{A8146259-5D27-4202-B6BC-E5F91F9131FF}"/>
              </a:ext>
            </a:extLst>
          </p:cNvPr>
          <p:cNvSpPr/>
          <p:nvPr/>
        </p:nvSpPr>
        <p:spPr>
          <a:xfrm>
            <a:off x="7760527" y="2033082"/>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a:t>P1</a:t>
            </a:r>
          </a:p>
        </p:txBody>
      </p:sp>
      <p:sp>
        <p:nvSpPr>
          <p:cNvPr id="7" name="Retângulo 6">
            <a:extLst>
              <a:ext uri="{FF2B5EF4-FFF2-40B4-BE49-F238E27FC236}">
                <a16:creationId xmlns:a16="http://schemas.microsoft.com/office/drawing/2014/main" id="{015E2381-B60B-4E59-BB0D-E28F39390CC9}"/>
              </a:ext>
            </a:extLst>
          </p:cNvPr>
          <p:cNvSpPr/>
          <p:nvPr/>
        </p:nvSpPr>
        <p:spPr>
          <a:xfrm>
            <a:off x="1680738" y="1750979"/>
            <a:ext cx="4912467" cy="8949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r"/>
            <a:r>
              <a:rPr lang="pt-BR" dirty="0" err="1"/>
              <a:t>Process</a:t>
            </a:r>
            <a:endParaRPr lang="pt-BR" dirty="0"/>
          </a:p>
          <a:p>
            <a:pPr algn="r"/>
            <a:r>
              <a:rPr lang="pt-BR" dirty="0"/>
              <a:t>Pool</a:t>
            </a:r>
          </a:p>
        </p:txBody>
      </p:sp>
      <p:sp>
        <p:nvSpPr>
          <p:cNvPr id="8" name="Retângulo 7">
            <a:extLst>
              <a:ext uri="{FF2B5EF4-FFF2-40B4-BE49-F238E27FC236}">
                <a16:creationId xmlns:a16="http://schemas.microsoft.com/office/drawing/2014/main" id="{CE40AA54-5051-4842-8C13-CE27F9BB0247}"/>
              </a:ext>
            </a:extLst>
          </p:cNvPr>
          <p:cNvSpPr/>
          <p:nvPr/>
        </p:nvSpPr>
        <p:spPr>
          <a:xfrm>
            <a:off x="1852592"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0</a:t>
            </a:r>
          </a:p>
        </p:txBody>
      </p:sp>
      <p:sp>
        <p:nvSpPr>
          <p:cNvPr id="9" name="Retângulo 8">
            <a:extLst>
              <a:ext uri="{FF2B5EF4-FFF2-40B4-BE49-F238E27FC236}">
                <a16:creationId xmlns:a16="http://schemas.microsoft.com/office/drawing/2014/main" id="{A1E3D14C-3B5B-4BB0-8160-2E3BE90E16BB}"/>
              </a:ext>
            </a:extLst>
          </p:cNvPr>
          <p:cNvSpPr/>
          <p:nvPr/>
        </p:nvSpPr>
        <p:spPr>
          <a:xfrm>
            <a:off x="2504344"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1</a:t>
            </a:r>
          </a:p>
        </p:txBody>
      </p:sp>
      <p:sp>
        <p:nvSpPr>
          <p:cNvPr id="10" name="Retângulo 9">
            <a:extLst>
              <a:ext uri="{FF2B5EF4-FFF2-40B4-BE49-F238E27FC236}">
                <a16:creationId xmlns:a16="http://schemas.microsoft.com/office/drawing/2014/main" id="{766547E0-B0FE-4E16-A4CD-FF4E899A08A0}"/>
              </a:ext>
            </a:extLst>
          </p:cNvPr>
          <p:cNvSpPr/>
          <p:nvPr/>
        </p:nvSpPr>
        <p:spPr>
          <a:xfrm>
            <a:off x="3156098"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2</a:t>
            </a:r>
          </a:p>
        </p:txBody>
      </p:sp>
      <p:sp>
        <p:nvSpPr>
          <p:cNvPr id="11" name="Retângulo 10">
            <a:extLst>
              <a:ext uri="{FF2B5EF4-FFF2-40B4-BE49-F238E27FC236}">
                <a16:creationId xmlns:a16="http://schemas.microsoft.com/office/drawing/2014/main" id="{1AA04314-C0AF-4EBB-949A-E74CE0C0F7A0}"/>
              </a:ext>
            </a:extLst>
          </p:cNvPr>
          <p:cNvSpPr/>
          <p:nvPr/>
        </p:nvSpPr>
        <p:spPr>
          <a:xfrm>
            <a:off x="3807850"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3</a:t>
            </a:r>
          </a:p>
        </p:txBody>
      </p:sp>
      <p:sp>
        <p:nvSpPr>
          <p:cNvPr id="12" name="Retângulo 11">
            <a:extLst>
              <a:ext uri="{FF2B5EF4-FFF2-40B4-BE49-F238E27FC236}">
                <a16:creationId xmlns:a16="http://schemas.microsoft.com/office/drawing/2014/main" id="{32B97795-BEE6-4777-927F-321FE553D336}"/>
              </a:ext>
            </a:extLst>
          </p:cNvPr>
          <p:cNvSpPr/>
          <p:nvPr/>
        </p:nvSpPr>
        <p:spPr>
          <a:xfrm>
            <a:off x="4459604"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4</a:t>
            </a:r>
          </a:p>
        </p:txBody>
      </p:sp>
      <p:sp>
        <p:nvSpPr>
          <p:cNvPr id="13" name="Retângulo 12">
            <a:extLst>
              <a:ext uri="{FF2B5EF4-FFF2-40B4-BE49-F238E27FC236}">
                <a16:creationId xmlns:a16="http://schemas.microsoft.com/office/drawing/2014/main" id="{1FAE2C5A-DF74-4C81-81BE-74B9717AB178}"/>
              </a:ext>
            </a:extLst>
          </p:cNvPr>
          <p:cNvSpPr/>
          <p:nvPr/>
        </p:nvSpPr>
        <p:spPr>
          <a:xfrm>
            <a:off x="5111356" y="1825643"/>
            <a:ext cx="476319" cy="7191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pt-BR" dirty="0"/>
              <a:t>5</a:t>
            </a:r>
          </a:p>
        </p:txBody>
      </p:sp>
      <p:cxnSp>
        <p:nvCxnSpPr>
          <p:cNvPr id="15" name="Conector: Angulado 14">
            <a:extLst>
              <a:ext uri="{FF2B5EF4-FFF2-40B4-BE49-F238E27FC236}">
                <a16:creationId xmlns:a16="http://schemas.microsoft.com/office/drawing/2014/main" id="{BA46C6D0-D4C6-4B81-813A-D5E543E2C820}"/>
              </a:ext>
            </a:extLst>
          </p:cNvPr>
          <p:cNvCxnSpPr>
            <a:cxnSpLocks/>
            <a:stCxn id="10" idx="0"/>
            <a:endCxn id="4" idx="3"/>
          </p:cNvCxnSpPr>
          <p:nvPr/>
        </p:nvCxnSpPr>
        <p:spPr>
          <a:xfrm rot="16200000" flipH="1">
            <a:off x="5765502" y="-545602"/>
            <a:ext cx="616000" cy="5358490"/>
          </a:xfrm>
          <a:prstGeom prst="bentConnector4">
            <a:avLst>
              <a:gd name="adj1" fmla="val -37110"/>
              <a:gd name="adj2" fmla="val 102995"/>
            </a:avLst>
          </a:prstGeom>
          <a:ln w="38100">
            <a:tailEnd type="triangle"/>
          </a:ln>
        </p:spPr>
        <p:style>
          <a:lnRef idx="3">
            <a:schemeClr val="dk1"/>
          </a:lnRef>
          <a:fillRef idx="0">
            <a:schemeClr val="dk1"/>
          </a:fillRef>
          <a:effectRef idx="2">
            <a:schemeClr val="dk1"/>
          </a:effectRef>
          <a:fontRef idx="minor">
            <a:schemeClr val="tx1"/>
          </a:fontRef>
        </p:style>
      </p:cxnSp>
      <p:sp>
        <p:nvSpPr>
          <p:cNvPr id="37" name="Retângulo 36">
            <a:extLst>
              <a:ext uri="{FF2B5EF4-FFF2-40B4-BE49-F238E27FC236}">
                <a16:creationId xmlns:a16="http://schemas.microsoft.com/office/drawing/2014/main" id="{E418D870-E191-4226-BAE7-D237D53B43FE}"/>
              </a:ext>
            </a:extLst>
          </p:cNvPr>
          <p:cNvSpPr/>
          <p:nvPr/>
        </p:nvSpPr>
        <p:spPr>
          <a:xfrm>
            <a:off x="2422627" y="2949264"/>
            <a:ext cx="3421548" cy="1005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dirty="0"/>
              <a:t>Kernel</a:t>
            </a:r>
            <a:br>
              <a:rPr lang="pt-BR" dirty="0"/>
            </a:br>
            <a:r>
              <a:rPr lang="pt-BR" dirty="0"/>
              <a:t>[</a:t>
            </a:r>
            <a:r>
              <a:rPr lang="pt-BR" dirty="0" err="1"/>
              <a:t>kernelLoop</a:t>
            </a:r>
            <a:r>
              <a:rPr lang="pt-BR" dirty="0"/>
              <a:t>()]</a:t>
            </a:r>
          </a:p>
        </p:txBody>
      </p:sp>
      <p:cxnSp>
        <p:nvCxnSpPr>
          <p:cNvPr id="38" name="Conector: Angulado 37">
            <a:extLst>
              <a:ext uri="{FF2B5EF4-FFF2-40B4-BE49-F238E27FC236}">
                <a16:creationId xmlns:a16="http://schemas.microsoft.com/office/drawing/2014/main" id="{13D669CD-468E-405B-8015-2862C19E1659}"/>
              </a:ext>
            </a:extLst>
          </p:cNvPr>
          <p:cNvCxnSpPr>
            <a:cxnSpLocks/>
            <a:stCxn id="37" idx="0"/>
            <a:endCxn id="7" idx="2"/>
          </p:cNvCxnSpPr>
          <p:nvPr/>
        </p:nvCxnSpPr>
        <p:spPr>
          <a:xfrm flipV="1">
            <a:off x="4133401" y="2645924"/>
            <a:ext cx="3570" cy="30334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4" name="Retângulo 43">
            <a:extLst>
              <a:ext uri="{FF2B5EF4-FFF2-40B4-BE49-F238E27FC236}">
                <a16:creationId xmlns:a16="http://schemas.microsoft.com/office/drawing/2014/main" id="{A2079C98-DC64-4B66-8EA9-2485B46104F3}"/>
              </a:ext>
            </a:extLst>
          </p:cNvPr>
          <p:cNvSpPr/>
          <p:nvPr/>
        </p:nvSpPr>
        <p:spPr>
          <a:xfrm>
            <a:off x="479376" y="3137471"/>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err="1"/>
              <a:t>Tick</a:t>
            </a:r>
            <a:endParaRPr lang="pt-BR" dirty="0"/>
          </a:p>
        </p:txBody>
      </p:sp>
      <p:cxnSp>
        <p:nvCxnSpPr>
          <p:cNvPr id="45" name="Conector: Angulado 44">
            <a:extLst>
              <a:ext uri="{FF2B5EF4-FFF2-40B4-BE49-F238E27FC236}">
                <a16:creationId xmlns:a16="http://schemas.microsoft.com/office/drawing/2014/main" id="{19B6174E-71A3-4900-8173-69E58658C3C1}"/>
              </a:ext>
            </a:extLst>
          </p:cNvPr>
          <p:cNvCxnSpPr>
            <a:cxnSpLocks/>
            <a:stCxn id="44" idx="0"/>
            <a:endCxn id="7" idx="1"/>
          </p:cNvCxnSpPr>
          <p:nvPr/>
        </p:nvCxnSpPr>
        <p:spPr>
          <a:xfrm rot="5400000" flipH="1" flipV="1">
            <a:off x="858603" y="2315337"/>
            <a:ext cx="939019" cy="705251"/>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65" name="Retângulo 64">
            <a:extLst>
              <a:ext uri="{FF2B5EF4-FFF2-40B4-BE49-F238E27FC236}">
                <a16:creationId xmlns:a16="http://schemas.microsoft.com/office/drawing/2014/main" id="{D718E750-F296-4EB8-85C4-106F11AEEF0B}"/>
              </a:ext>
            </a:extLst>
          </p:cNvPr>
          <p:cNvSpPr/>
          <p:nvPr/>
        </p:nvSpPr>
        <p:spPr>
          <a:xfrm>
            <a:off x="1194355" y="5299547"/>
            <a:ext cx="5875506" cy="13942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a:t>uC</a:t>
            </a:r>
            <a:endParaRPr lang="pt-BR" dirty="0"/>
          </a:p>
        </p:txBody>
      </p:sp>
      <p:cxnSp>
        <p:nvCxnSpPr>
          <p:cNvPr id="66" name="Conector: Angulado 65">
            <a:extLst>
              <a:ext uri="{FF2B5EF4-FFF2-40B4-BE49-F238E27FC236}">
                <a16:creationId xmlns:a16="http://schemas.microsoft.com/office/drawing/2014/main" id="{19E498C1-B2FC-4C1C-9EBB-0CD5EC4B52D2}"/>
              </a:ext>
            </a:extLst>
          </p:cNvPr>
          <p:cNvCxnSpPr>
            <a:cxnSpLocks/>
            <a:stCxn id="65" idx="1"/>
            <a:endCxn id="44" idx="2"/>
          </p:cNvCxnSpPr>
          <p:nvPr/>
        </p:nvCxnSpPr>
        <p:spPr>
          <a:xfrm rot="10800000">
            <a:off x="975488" y="3954595"/>
            <a:ext cx="218869" cy="2042059"/>
          </a:xfrm>
          <a:prstGeom prst="bentConnector2">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93" name="Retângulo 92">
            <a:extLst>
              <a:ext uri="{FF2B5EF4-FFF2-40B4-BE49-F238E27FC236}">
                <a16:creationId xmlns:a16="http://schemas.microsoft.com/office/drawing/2014/main" id="{A737A5F3-59E5-43C9-91AA-57EB5CA8D610}"/>
              </a:ext>
            </a:extLst>
          </p:cNvPr>
          <p:cNvSpPr/>
          <p:nvPr/>
        </p:nvSpPr>
        <p:spPr>
          <a:xfrm>
            <a:off x="5687468" y="5418812"/>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CCP</a:t>
            </a:r>
          </a:p>
        </p:txBody>
      </p:sp>
      <p:sp>
        <p:nvSpPr>
          <p:cNvPr id="94" name="Retângulo 93">
            <a:extLst>
              <a:ext uri="{FF2B5EF4-FFF2-40B4-BE49-F238E27FC236}">
                <a16:creationId xmlns:a16="http://schemas.microsoft.com/office/drawing/2014/main" id="{62CC9500-B17D-4E36-97A0-79936653B0DB}"/>
              </a:ext>
            </a:extLst>
          </p:cNvPr>
          <p:cNvSpPr/>
          <p:nvPr/>
        </p:nvSpPr>
        <p:spPr>
          <a:xfrm>
            <a:off x="5687468" y="6008887"/>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PWM</a:t>
            </a:r>
          </a:p>
        </p:txBody>
      </p:sp>
      <p:sp>
        <p:nvSpPr>
          <p:cNvPr id="95" name="Retângulo 94">
            <a:extLst>
              <a:ext uri="{FF2B5EF4-FFF2-40B4-BE49-F238E27FC236}">
                <a16:creationId xmlns:a16="http://schemas.microsoft.com/office/drawing/2014/main" id="{2E2339A3-3A20-4E27-B916-3926C38EA6CD}"/>
              </a:ext>
            </a:extLst>
          </p:cNvPr>
          <p:cNvSpPr/>
          <p:nvPr/>
        </p:nvSpPr>
        <p:spPr>
          <a:xfrm>
            <a:off x="4384350" y="5418812"/>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UART</a:t>
            </a:r>
          </a:p>
        </p:txBody>
      </p:sp>
      <p:sp>
        <p:nvSpPr>
          <p:cNvPr id="96" name="Retângulo 95">
            <a:extLst>
              <a:ext uri="{FF2B5EF4-FFF2-40B4-BE49-F238E27FC236}">
                <a16:creationId xmlns:a16="http://schemas.microsoft.com/office/drawing/2014/main" id="{760D873F-ACC5-468C-A417-A49CAA2317DA}"/>
              </a:ext>
            </a:extLst>
          </p:cNvPr>
          <p:cNvSpPr/>
          <p:nvPr/>
        </p:nvSpPr>
        <p:spPr>
          <a:xfrm>
            <a:off x="4384350" y="6008887"/>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ADC</a:t>
            </a:r>
          </a:p>
        </p:txBody>
      </p:sp>
      <p:sp>
        <p:nvSpPr>
          <p:cNvPr id="97" name="Retângulo 96">
            <a:extLst>
              <a:ext uri="{FF2B5EF4-FFF2-40B4-BE49-F238E27FC236}">
                <a16:creationId xmlns:a16="http://schemas.microsoft.com/office/drawing/2014/main" id="{F42D2E36-A8CC-4223-813E-7E4741BCE136}"/>
              </a:ext>
            </a:extLst>
          </p:cNvPr>
          <p:cNvSpPr/>
          <p:nvPr/>
        </p:nvSpPr>
        <p:spPr>
          <a:xfrm>
            <a:off x="2713129" y="5419318"/>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Timer</a:t>
            </a:r>
          </a:p>
        </p:txBody>
      </p:sp>
      <p:sp>
        <p:nvSpPr>
          <p:cNvPr id="98" name="Retângulo 97">
            <a:extLst>
              <a:ext uri="{FF2B5EF4-FFF2-40B4-BE49-F238E27FC236}">
                <a16:creationId xmlns:a16="http://schemas.microsoft.com/office/drawing/2014/main" id="{9FB14F93-263D-4C0D-B6FC-366C4C57BD41}"/>
              </a:ext>
            </a:extLst>
          </p:cNvPr>
          <p:cNvSpPr/>
          <p:nvPr/>
        </p:nvSpPr>
        <p:spPr>
          <a:xfrm>
            <a:off x="2713129" y="6009393"/>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DMA</a:t>
            </a:r>
          </a:p>
        </p:txBody>
      </p:sp>
      <p:sp>
        <p:nvSpPr>
          <p:cNvPr id="99" name="Retângulo 98">
            <a:extLst>
              <a:ext uri="{FF2B5EF4-FFF2-40B4-BE49-F238E27FC236}">
                <a16:creationId xmlns:a16="http://schemas.microsoft.com/office/drawing/2014/main" id="{666F4B90-AC62-4F48-9BFE-7FFDE20B0C0B}"/>
              </a:ext>
            </a:extLst>
          </p:cNvPr>
          <p:cNvSpPr/>
          <p:nvPr/>
        </p:nvSpPr>
        <p:spPr>
          <a:xfrm>
            <a:off x="1410011" y="5419318"/>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err="1"/>
              <a:t>Interrupt</a:t>
            </a:r>
            <a:endParaRPr lang="pt-BR" dirty="0"/>
          </a:p>
        </p:txBody>
      </p:sp>
      <p:sp>
        <p:nvSpPr>
          <p:cNvPr id="100" name="Retângulo 99">
            <a:extLst>
              <a:ext uri="{FF2B5EF4-FFF2-40B4-BE49-F238E27FC236}">
                <a16:creationId xmlns:a16="http://schemas.microsoft.com/office/drawing/2014/main" id="{FF590E77-6BAB-4657-BFA3-9D6775ADCD88}"/>
              </a:ext>
            </a:extLst>
          </p:cNvPr>
          <p:cNvSpPr/>
          <p:nvPr/>
        </p:nvSpPr>
        <p:spPr>
          <a:xfrm>
            <a:off x="1410011" y="6009393"/>
            <a:ext cx="1203325" cy="45409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pt-BR" dirty="0"/>
              <a:t>IO</a:t>
            </a:r>
          </a:p>
        </p:txBody>
      </p:sp>
      <p:sp>
        <p:nvSpPr>
          <p:cNvPr id="42" name="Retângulo 41">
            <a:extLst>
              <a:ext uri="{FF2B5EF4-FFF2-40B4-BE49-F238E27FC236}">
                <a16:creationId xmlns:a16="http://schemas.microsoft.com/office/drawing/2014/main" id="{B7D37E80-F805-4331-8AEB-ECECFDD090DC}"/>
              </a:ext>
            </a:extLst>
          </p:cNvPr>
          <p:cNvSpPr/>
          <p:nvPr/>
        </p:nvSpPr>
        <p:spPr>
          <a:xfrm>
            <a:off x="2147664" y="4348262"/>
            <a:ext cx="6741268" cy="78205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pt-BR" dirty="0" err="1"/>
              <a:t>ddCtr</a:t>
            </a:r>
            <a:endParaRPr lang="pt-BR" dirty="0"/>
          </a:p>
          <a:p>
            <a:pPr algn="ctr"/>
            <a:endParaRPr lang="pt-BR" dirty="0"/>
          </a:p>
          <a:p>
            <a:pPr algn="ctr"/>
            <a:endParaRPr lang="pt-BR" dirty="0"/>
          </a:p>
        </p:txBody>
      </p:sp>
      <p:sp>
        <p:nvSpPr>
          <p:cNvPr id="43" name="Retângulo 42">
            <a:extLst>
              <a:ext uri="{FF2B5EF4-FFF2-40B4-BE49-F238E27FC236}">
                <a16:creationId xmlns:a16="http://schemas.microsoft.com/office/drawing/2014/main" id="{D9634616-56E1-4310-A298-0FB460F4184A}"/>
              </a:ext>
            </a:extLst>
          </p:cNvPr>
          <p:cNvSpPr/>
          <p:nvPr/>
        </p:nvSpPr>
        <p:spPr>
          <a:xfrm>
            <a:off x="7517191" y="4603719"/>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PWM</a:t>
            </a:r>
          </a:p>
        </p:txBody>
      </p:sp>
      <p:sp>
        <p:nvSpPr>
          <p:cNvPr id="46" name="Retângulo 45">
            <a:extLst>
              <a:ext uri="{FF2B5EF4-FFF2-40B4-BE49-F238E27FC236}">
                <a16:creationId xmlns:a16="http://schemas.microsoft.com/office/drawing/2014/main" id="{E2F17BC8-7C9A-453F-BDD0-EB9C09464DC3}"/>
              </a:ext>
            </a:extLst>
          </p:cNvPr>
          <p:cNvSpPr/>
          <p:nvPr/>
        </p:nvSpPr>
        <p:spPr>
          <a:xfrm>
            <a:off x="4903763" y="4603719"/>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UART</a:t>
            </a:r>
          </a:p>
        </p:txBody>
      </p:sp>
      <p:sp>
        <p:nvSpPr>
          <p:cNvPr id="47" name="Retângulo 46">
            <a:extLst>
              <a:ext uri="{FF2B5EF4-FFF2-40B4-BE49-F238E27FC236}">
                <a16:creationId xmlns:a16="http://schemas.microsoft.com/office/drawing/2014/main" id="{91DB27B9-A281-4BB9-9272-1279A7585D2A}"/>
              </a:ext>
            </a:extLst>
          </p:cNvPr>
          <p:cNvSpPr/>
          <p:nvPr/>
        </p:nvSpPr>
        <p:spPr>
          <a:xfrm>
            <a:off x="6210476" y="4603719"/>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ADC</a:t>
            </a:r>
          </a:p>
        </p:txBody>
      </p:sp>
      <p:sp>
        <p:nvSpPr>
          <p:cNvPr id="48" name="Retângulo 47">
            <a:extLst>
              <a:ext uri="{FF2B5EF4-FFF2-40B4-BE49-F238E27FC236}">
                <a16:creationId xmlns:a16="http://schemas.microsoft.com/office/drawing/2014/main" id="{6ACB20D1-3624-42FE-9678-305D23164D52}"/>
              </a:ext>
            </a:extLst>
          </p:cNvPr>
          <p:cNvSpPr/>
          <p:nvPr/>
        </p:nvSpPr>
        <p:spPr>
          <a:xfrm>
            <a:off x="3597050" y="4603719"/>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Timer</a:t>
            </a:r>
          </a:p>
        </p:txBody>
      </p:sp>
      <p:sp>
        <p:nvSpPr>
          <p:cNvPr id="49" name="Retângulo 48">
            <a:extLst>
              <a:ext uri="{FF2B5EF4-FFF2-40B4-BE49-F238E27FC236}">
                <a16:creationId xmlns:a16="http://schemas.microsoft.com/office/drawing/2014/main" id="{DDF7171B-389D-4DE3-8DDA-5A2AB6841CEF}"/>
              </a:ext>
            </a:extLst>
          </p:cNvPr>
          <p:cNvSpPr/>
          <p:nvPr/>
        </p:nvSpPr>
        <p:spPr>
          <a:xfrm>
            <a:off x="2290337" y="4603719"/>
            <a:ext cx="1203325" cy="454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t>IO</a:t>
            </a:r>
          </a:p>
        </p:txBody>
      </p:sp>
      <p:sp>
        <p:nvSpPr>
          <p:cNvPr id="51" name="Retângulo 50">
            <a:extLst>
              <a:ext uri="{FF2B5EF4-FFF2-40B4-BE49-F238E27FC236}">
                <a16:creationId xmlns:a16="http://schemas.microsoft.com/office/drawing/2014/main" id="{8215FCEF-6ABC-46C5-A369-F4D627F046DA}"/>
              </a:ext>
            </a:extLst>
          </p:cNvPr>
          <p:cNvSpPr/>
          <p:nvPr/>
        </p:nvSpPr>
        <p:spPr>
          <a:xfrm>
            <a:off x="7760526" y="3225024"/>
            <a:ext cx="992221" cy="8171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dirty="0"/>
              <a:t>P2</a:t>
            </a:r>
          </a:p>
        </p:txBody>
      </p:sp>
      <p:cxnSp>
        <p:nvCxnSpPr>
          <p:cNvPr id="52" name="Conector: Angulado 51">
            <a:extLst>
              <a:ext uri="{FF2B5EF4-FFF2-40B4-BE49-F238E27FC236}">
                <a16:creationId xmlns:a16="http://schemas.microsoft.com/office/drawing/2014/main" id="{8267ECA9-4A8A-46A7-8195-32841BEA6CE8}"/>
              </a:ext>
            </a:extLst>
          </p:cNvPr>
          <p:cNvCxnSpPr>
            <a:cxnSpLocks/>
            <a:endCxn id="51" idx="3"/>
          </p:cNvCxnSpPr>
          <p:nvPr/>
        </p:nvCxnSpPr>
        <p:spPr>
          <a:xfrm rot="16200000" flipH="1">
            <a:off x="4843653" y="-275507"/>
            <a:ext cx="1807942" cy="6010243"/>
          </a:xfrm>
          <a:prstGeom prst="bentConnector4">
            <a:avLst>
              <a:gd name="adj1" fmla="val -27171"/>
              <a:gd name="adj2" fmla="val 105261"/>
            </a:avLst>
          </a:prstGeom>
          <a:ln w="38100">
            <a:tailEnd type="triangle"/>
          </a:ln>
        </p:spPr>
        <p:style>
          <a:lnRef idx="3">
            <a:schemeClr val="dk1"/>
          </a:lnRef>
          <a:fillRef idx="0">
            <a:schemeClr val="dk1"/>
          </a:fillRef>
          <a:effectRef idx="2">
            <a:schemeClr val="dk1"/>
          </a:effectRef>
          <a:fontRef idx="minor">
            <a:schemeClr val="tx1"/>
          </a:fontRef>
        </p:style>
      </p:cxnSp>
      <p:cxnSp>
        <p:nvCxnSpPr>
          <p:cNvPr id="53" name="Conector: Angulado 52">
            <a:extLst>
              <a:ext uri="{FF2B5EF4-FFF2-40B4-BE49-F238E27FC236}">
                <a16:creationId xmlns:a16="http://schemas.microsoft.com/office/drawing/2014/main" id="{31BDCDF1-A847-4C1A-B9D7-83BAD1B43D81}"/>
              </a:ext>
            </a:extLst>
          </p:cNvPr>
          <p:cNvCxnSpPr>
            <a:cxnSpLocks/>
            <a:endCxn id="65" idx="3"/>
          </p:cNvCxnSpPr>
          <p:nvPr/>
        </p:nvCxnSpPr>
        <p:spPr>
          <a:xfrm rot="5400000">
            <a:off x="6860359" y="5339822"/>
            <a:ext cx="866334" cy="447329"/>
          </a:xfrm>
          <a:prstGeom prst="bentConnector2">
            <a:avLst/>
          </a:prstGeom>
          <a:ln w="76200" cap="flat" cmpd="sng" algn="ctr">
            <a:solidFill>
              <a:schemeClr val="accent4"/>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Conector: Angulado 53">
            <a:extLst>
              <a:ext uri="{FF2B5EF4-FFF2-40B4-BE49-F238E27FC236}">
                <a16:creationId xmlns:a16="http://schemas.microsoft.com/office/drawing/2014/main" id="{4DF61D02-53E1-473A-92F0-8CBCA8ED9CF2}"/>
              </a:ext>
            </a:extLst>
          </p:cNvPr>
          <p:cNvCxnSpPr>
            <a:cxnSpLocks/>
            <a:stCxn id="51" idx="1"/>
          </p:cNvCxnSpPr>
          <p:nvPr/>
        </p:nvCxnSpPr>
        <p:spPr>
          <a:xfrm rot="10800000" flipV="1">
            <a:off x="7067271" y="3633585"/>
            <a:ext cx="693254" cy="714676"/>
          </a:xfrm>
          <a:prstGeom prst="bentConnector2">
            <a:avLst/>
          </a:prstGeom>
          <a:ln w="76200" cap="flat" cmpd="sng" algn="ctr">
            <a:solidFill>
              <a:schemeClr val="accent4"/>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Conector: Angulado 55">
            <a:extLst>
              <a:ext uri="{FF2B5EF4-FFF2-40B4-BE49-F238E27FC236}">
                <a16:creationId xmlns:a16="http://schemas.microsoft.com/office/drawing/2014/main" id="{F7A6E772-48E5-4ADB-BAB2-95DBE989CDFE}"/>
              </a:ext>
            </a:extLst>
          </p:cNvPr>
          <p:cNvCxnSpPr>
            <a:cxnSpLocks/>
            <a:stCxn id="4" idx="1"/>
          </p:cNvCxnSpPr>
          <p:nvPr/>
        </p:nvCxnSpPr>
        <p:spPr>
          <a:xfrm rot="10800000" flipV="1">
            <a:off x="7067273" y="2441643"/>
            <a:ext cx="693255" cy="1906618"/>
          </a:xfrm>
          <a:prstGeom prst="bentConnector2">
            <a:avLst/>
          </a:prstGeom>
          <a:ln w="76200" cap="flat" cmpd="sng" algn="ctr">
            <a:solidFill>
              <a:schemeClr val="accent4"/>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Conector: Angulado 37">
            <a:extLst>
              <a:ext uri="{FF2B5EF4-FFF2-40B4-BE49-F238E27FC236}">
                <a16:creationId xmlns:a16="http://schemas.microsoft.com/office/drawing/2014/main" id="{A6AF8191-6E06-46FA-B203-70398F6E7B47}"/>
              </a:ext>
            </a:extLst>
          </p:cNvPr>
          <p:cNvCxnSpPr>
            <a:cxnSpLocks/>
            <a:stCxn id="65" idx="0"/>
            <a:endCxn id="40" idx="2"/>
          </p:cNvCxnSpPr>
          <p:nvPr/>
        </p:nvCxnSpPr>
        <p:spPr>
          <a:xfrm rot="16200000" flipV="1">
            <a:off x="2629168" y="3796606"/>
            <a:ext cx="450922" cy="2554959"/>
          </a:xfrm>
          <a:prstGeom prst="bentConnector3">
            <a:avLst>
              <a:gd name="adj1" fmla="val 26060"/>
            </a:avLst>
          </a:prstGeom>
          <a:ln w="38100">
            <a:tailEnd type="triangle"/>
          </a:ln>
        </p:spPr>
        <p:style>
          <a:lnRef idx="3">
            <a:schemeClr val="dk1"/>
          </a:lnRef>
          <a:fillRef idx="0">
            <a:schemeClr val="dk1"/>
          </a:fillRef>
          <a:effectRef idx="2">
            <a:schemeClr val="dk1"/>
          </a:effectRef>
          <a:fontRef idx="minor">
            <a:schemeClr val="tx1"/>
          </a:fontRef>
        </p:style>
      </p:cxnSp>
      <p:sp>
        <p:nvSpPr>
          <p:cNvPr id="40" name="Retângulo 39">
            <a:extLst>
              <a:ext uri="{FF2B5EF4-FFF2-40B4-BE49-F238E27FC236}">
                <a16:creationId xmlns:a16="http://schemas.microsoft.com/office/drawing/2014/main" id="{2AE2C111-EAF3-4ED7-9555-F2105CEAB8E5}"/>
              </a:ext>
            </a:extLst>
          </p:cNvPr>
          <p:cNvSpPr/>
          <p:nvPr/>
        </p:nvSpPr>
        <p:spPr>
          <a:xfrm>
            <a:off x="1055441" y="4394530"/>
            <a:ext cx="1043416" cy="45409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pt-BR" sz="2400" b="1" dirty="0" err="1">
                <a:solidFill>
                  <a:schemeClr val="bg1"/>
                </a:solidFill>
                <a:effectLst>
                  <a:outerShdw blurRad="38100" dist="38100" dir="2700000" algn="tl">
                    <a:srgbClr val="000000">
                      <a:alpha val="43137"/>
                    </a:srgbClr>
                  </a:outerShdw>
                </a:effectLst>
              </a:rPr>
              <a:t>Main</a:t>
            </a:r>
            <a:r>
              <a:rPr lang="pt-BR" sz="2400" b="1" dirty="0">
                <a:solidFill>
                  <a:schemeClr val="bg1"/>
                </a:solidFill>
                <a:effectLst>
                  <a:outerShdw blurRad="38100" dist="38100" dir="2700000" algn="tl">
                    <a:srgbClr val="000000">
                      <a:alpha val="43137"/>
                    </a:srgbClr>
                  </a:outerShdw>
                </a:effectLst>
              </a:rPr>
              <a:t>()</a:t>
            </a:r>
          </a:p>
        </p:txBody>
      </p:sp>
      <p:cxnSp>
        <p:nvCxnSpPr>
          <p:cNvPr id="41" name="Conector: Angulado 37">
            <a:extLst>
              <a:ext uri="{FF2B5EF4-FFF2-40B4-BE49-F238E27FC236}">
                <a16:creationId xmlns:a16="http://schemas.microsoft.com/office/drawing/2014/main" id="{DA5F7106-EBE7-4692-828F-E7316DCE8D3A}"/>
              </a:ext>
            </a:extLst>
          </p:cNvPr>
          <p:cNvCxnSpPr>
            <a:cxnSpLocks/>
            <a:stCxn id="40" idx="0"/>
            <a:endCxn id="37" idx="1"/>
          </p:cNvCxnSpPr>
          <p:nvPr/>
        </p:nvCxnSpPr>
        <p:spPr>
          <a:xfrm rot="5400000" flipH="1" flipV="1">
            <a:off x="1528719" y="3500622"/>
            <a:ext cx="942338" cy="845478"/>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9782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B7CD8E2-CD77-4B4D-803F-E7A0B9658679}"/>
              </a:ext>
            </a:extLst>
          </p:cNvPr>
          <p:cNvSpPr>
            <a:spLocks noGrp="1"/>
          </p:cNvSpPr>
          <p:nvPr>
            <p:ph type="ctrTitle"/>
          </p:nvPr>
        </p:nvSpPr>
        <p:spPr/>
        <p:txBody>
          <a:bodyPr/>
          <a:lstStyle/>
          <a:p>
            <a:r>
              <a:rPr lang="pt-BR" dirty="0"/>
              <a:t>Drivers</a:t>
            </a:r>
          </a:p>
        </p:txBody>
      </p:sp>
      <p:sp>
        <p:nvSpPr>
          <p:cNvPr id="4" name="Subtítulo 3">
            <a:extLst>
              <a:ext uri="{FF2B5EF4-FFF2-40B4-BE49-F238E27FC236}">
                <a16:creationId xmlns:a16="http://schemas.microsoft.com/office/drawing/2014/main" id="{E1ECB8E9-069C-400F-B07E-C9F49FEFF503}"/>
              </a:ext>
            </a:extLst>
          </p:cNvPr>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3724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163B071-6C47-425B-BAEA-D502F7E2A5D8}"/>
              </a:ext>
            </a:extLst>
          </p:cNvPr>
          <p:cNvSpPr>
            <a:spLocks noGrp="1"/>
          </p:cNvSpPr>
          <p:nvPr>
            <p:ph type="title"/>
          </p:nvPr>
        </p:nvSpPr>
        <p:spPr>
          <a:xfrm>
            <a:off x="831850" y="1709738"/>
            <a:ext cx="6852628" cy="2852737"/>
          </a:xfrm>
        </p:spPr>
        <p:txBody>
          <a:bodyPr/>
          <a:lstStyle/>
          <a:p>
            <a:r>
              <a:rPr lang="pt-BR" dirty="0" err="1"/>
              <a:t>void</a:t>
            </a:r>
            <a:r>
              <a:rPr lang="pt-BR" dirty="0"/>
              <a:t> pointers</a:t>
            </a:r>
          </a:p>
        </p:txBody>
      </p:sp>
      <p:sp>
        <p:nvSpPr>
          <p:cNvPr id="7" name="Espaço Reservado para Texto 6">
            <a:extLst>
              <a:ext uri="{FF2B5EF4-FFF2-40B4-BE49-F238E27FC236}">
                <a16:creationId xmlns:a16="http://schemas.microsoft.com/office/drawing/2014/main" id="{95227404-6933-4805-B4CD-8AD3DAB2BFD1}"/>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672522872"/>
      </p:ext>
    </p:extLst>
  </p:cSld>
  <p:clrMapOvr>
    <a:masterClrMapping/>
  </p:clrMapOvr>
</p:sld>
</file>

<file path=ppt/theme/theme1.xml><?xml version="1.0" encoding="utf-8"?>
<a:theme xmlns:a="http://schemas.openxmlformats.org/drawingml/2006/main" name="Tema do Office">
  <a:themeElements>
    <a:clrScheme name="Unifei_2">
      <a:dk1>
        <a:sysClr val="windowText" lastClr="000000"/>
      </a:dk1>
      <a:lt1>
        <a:srgbClr val="FFFFFF"/>
      </a:lt1>
      <a:dk2>
        <a:srgbClr val="003A70"/>
      </a:dk2>
      <a:lt2>
        <a:srgbClr val="ECEDEF"/>
      </a:lt2>
      <a:accent1>
        <a:srgbClr val="A2AAAD"/>
      </a:accent1>
      <a:accent2>
        <a:srgbClr val="0077C8"/>
      </a:accent2>
      <a:accent3>
        <a:srgbClr val="003A70"/>
      </a:accent3>
      <a:accent4>
        <a:srgbClr val="DA291C"/>
      </a:accent4>
      <a:accent5>
        <a:srgbClr val="FFC000"/>
      </a:accent5>
      <a:accent6>
        <a:srgbClr val="15A72F"/>
      </a:accent6>
      <a:hlink>
        <a:srgbClr val="A2AAAD"/>
      </a:hlink>
      <a:folHlink>
        <a:srgbClr val="A2AAAD"/>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37493</TotalTime>
  <Words>3354</Words>
  <Application>Microsoft Office PowerPoint</Application>
  <PresentationFormat>Widescreen</PresentationFormat>
  <Paragraphs>672</Paragraphs>
  <Slides>68</Slides>
  <Notes>12</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68</vt:i4>
      </vt:variant>
    </vt:vector>
  </HeadingPairs>
  <TitlesOfParts>
    <vt:vector size="79" baseType="lpstr">
      <vt:lpstr>Calibri</vt:lpstr>
      <vt:lpstr>Courier New</vt:lpstr>
      <vt:lpstr>Open Sans</vt:lpstr>
      <vt:lpstr>DejaVu Sans Mono</vt:lpstr>
      <vt:lpstr>DejaVu Sans</vt:lpstr>
      <vt:lpstr>Times New Roman</vt:lpstr>
      <vt:lpstr>Calibri Light</vt:lpstr>
      <vt:lpstr>Arial</vt:lpstr>
      <vt:lpstr>Exo 2</vt:lpstr>
      <vt:lpstr>Consolas</vt:lpstr>
      <vt:lpstr>Tema do Office</vt:lpstr>
      <vt:lpstr>PCO003 – Operational Systems</vt:lpstr>
      <vt:lpstr>Review</vt:lpstr>
      <vt:lpstr>Exercise</vt:lpstr>
      <vt:lpstr>Kernel</vt:lpstr>
      <vt:lpstr>Apresentação do PowerPoint</vt:lpstr>
      <vt:lpstr>ARCH</vt:lpstr>
      <vt:lpstr>ARCH</vt:lpstr>
      <vt:lpstr>Drivers</vt:lpstr>
      <vt:lpstr>void pointers</vt:lpstr>
      <vt:lpstr>Void pointers</vt:lpstr>
      <vt:lpstr>Void pointers</vt:lpstr>
      <vt:lpstr>Void pointers</vt:lpstr>
      <vt:lpstr>Driver</vt:lpstr>
      <vt:lpstr>Driver</vt:lpstr>
      <vt:lpstr>How can I develop my driver?</vt:lpstr>
      <vt:lpstr>Developing my driver (1)</vt:lpstr>
      <vt:lpstr>LCD initialization routine</vt:lpstr>
      <vt:lpstr>Schematics LCD - PIC</vt:lpstr>
      <vt:lpstr>Basic communication</vt:lpstr>
      <vt:lpstr>Basic communication</vt:lpstr>
      <vt:lpstr>How can I develop my driver?</vt:lpstr>
      <vt:lpstr>Talking with any type of driver</vt:lpstr>
      <vt:lpstr>Void pointers</vt:lpstr>
      <vt:lpstr>Void pointers</vt:lpstr>
      <vt:lpstr>Void pointers</vt:lpstr>
      <vt:lpstr>The standard</vt:lpstr>
      <vt:lpstr>The standard</vt:lpstr>
      <vt:lpstr>Driver example</vt:lpstr>
      <vt:lpstr>Driver example</vt:lpstr>
      <vt:lpstr>Driver example</vt:lpstr>
      <vt:lpstr>Driver example</vt:lpstr>
      <vt:lpstr>Driver example</vt:lpstr>
      <vt:lpstr>Device Driver Controller</vt:lpstr>
      <vt:lpstr>Architecture (so far)</vt:lpstr>
      <vt:lpstr>Device Driver Controller</vt:lpstr>
      <vt:lpstr>Device Driver Controller</vt:lpstr>
      <vt:lpstr>Device Driver Controller</vt:lpstr>
      <vt:lpstr>Device Driver Controller</vt:lpstr>
      <vt:lpstr>Device Driver Controller</vt:lpstr>
      <vt:lpstr>Device Driver Controller</vt:lpstr>
      <vt:lpstr>Device Driver Controller</vt:lpstr>
      <vt:lpstr>Device Driver Controller</vt:lpstr>
      <vt:lpstr>Device Driver Controller</vt:lpstr>
      <vt:lpstr>Device driver utilization</vt:lpstr>
      <vt:lpstr>Where are the defines?</vt:lpstr>
      <vt:lpstr>Where are the defines?</vt:lpstr>
      <vt:lpstr>Architecture (so far)</vt:lpstr>
      <vt:lpstr>Abstraction layers</vt:lpstr>
      <vt:lpstr>Abstraction layer</vt:lpstr>
      <vt:lpstr>Abstraction layer</vt:lpstr>
      <vt:lpstr>IAL</vt:lpstr>
      <vt:lpstr>Interrupt Abstract Layer - IAL</vt:lpstr>
      <vt:lpstr>Interrupt Abstract Layer - IAL</vt:lpstr>
      <vt:lpstr>Interrupt Abstract Layer - IAL</vt:lpstr>
      <vt:lpstr>Interrupt Abstract Layer - IAL</vt:lpstr>
      <vt:lpstr>Interrupt Abstract Layer - IAL</vt:lpstr>
      <vt:lpstr>Interrupt Abstract Layer - IAL</vt:lpstr>
      <vt:lpstr>Driver Callback</vt:lpstr>
      <vt:lpstr>Driver Callback</vt:lpstr>
      <vt:lpstr>Calback functions</vt:lpstr>
      <vt:lpstr>Calback functions</vt:lpstr>
      <vt:lpstr>Calback functions</vt:lpstr>
      <vt:lpstr>Calback functions</vt:lpstr>
      <vt:lpstr>Calback functions</vt:lpstr>
      <vt:lpstr>Calback functions</vt:lpstr>
      <vt:lpstr>Calback functions</vt:lpstr>
      <vt:lpstr>Calback functions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Pedagógico</dc:title>
  <dc:creator>Egon Müller</dc:creator>
  <cp:lastModifiedBy>Rodrigo Almeida</cp:lastModifiedBy>
  <cp:revision>643</cp:revision>
  <cp:lastPrinted>1601-01-01T00:00:00Z</cp:lastPrinted>
  <dcterms:created xsi:type="dcterms:W3CDTF">2006-11-27T19:47:29Z</dcterms:created>
  <dcterms:modified xsi:type="dcterms:W3CDTF">2021-10-05T23:54:13Z</dcterms:modified>
</cp:coreProperties>
</file>